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1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311" r:id="rId4"/>
    <p:sldId id="258" r:id="rId5"/>
    <p:sldId id="259" r:id="rId6"/>
    <p:sldId id="308" r:id="rId7"/>
    <p:sldId id="309" r:id="rId8"/>
    <p:sldId id="310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1" r:id="rId17"/>
    <p:sldId id="322" r:id="rId18"/>
    <p:sldId id="323" r:id="rId19"/>
    <p:sldId id="329" r:id="rId20"/>
    <p:sldId id="325" r:id="rId21"/>
    <p:sldId id="324" r:id="rId22"/>
    <p:sldId id="327" r:id="rId23"/>
    <p:sldId id="312" r:id="rId24"/>
    <p:sldId id="326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mfortaa" panose="020B0604020202020204" charset="0"/>
      <p:regular r:id="rId32"/>
      <p:bold r:id="rId33"/>
    </p:embeddedFont>
    <p:embeddedFont>
      <p:font typeface="Indie Flower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ção Predefinida" id="{F3E75944-487B-48A0-90DF-C411658838E2}">
          <p14:sldIdLst>
            <p14:sldId id="256"/>
            <p14:sldId id="257"/>
            <p14:sldId id="311"/>
            <p14:sldId id="258"/>
            <p14:sldId id="259"/>
            <p14:sldId id="308"/>
            <p14:sldId id="309"/>
            <p14:sldId id="310"/>
            <p14:sldId id="313"/>
            <p14:sldId id="314"/>
            <p14:sldId id="315"/>
            <p14:sldId id="316"/>
            <p14:sldId id="317"/>
            <p14:sldId id="318"/>
            <p14:sldId id="319"/>
            <p14:sldId id="321"/>
            <p14:sldId id="322"/>
            <p14:sldId id="323"/>
            <p14:sldId id="329"/>
            <p14:sldId id="325"/>
            <p14:sldId id="324"/>
            <p14:sldId id="327"/>
            <p14:sldId id="312"/>
            <p14:sldId id="32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2519"/>
    <a:srgbClr val="EAE1C7"/>
    <a:srgbClr val="D56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A316F0-F4AC-4CC6-BBC1-E4C86D1710F2}">
  <a:tblStyle styleId="{1BA316F0-F4AC-4CC6-BBC1-E4C86D1710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2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iago\Desktop\Livro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3">
                      <a:shade val="76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shade val="76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861-407E-84E0-B5B663A4BDE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77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77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4861-407E-84E0-B5B663A4BDE1}"/>
              </c:ext>
            </c:extLst>
          </c:dPt>
          <c:cat>
            <c:strRef>
              <c:f>Folha1!$F$17:$G$17</c:f>
              <c:strCache>
                <c:ptCount val="2"/>
                <c:pt idx="0">
                  <c:v>Leonel </c:v>
                </c:pt>
                <c:pt idx="1">
                  <c:v>Tiago</c:v>
                </c:pt>
              </c:strCache>
            </c:strRef>
          </c:cat>
          <c:val>
            <c:numRef>
              <c:f>Folha1!$F$23:$G$23</c:f>
              <c:numCache>
                <c:formatCode>General</c:formatCode>
                <c:ptCount val="2"/>
                <c:pt idx="0">
                  <c:v>10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861-407E-84E0-B5B663A4BD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521194CB-D180-437A-AD08-CBA66967AB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5131297-B334-4992-B490-1B398CD4C0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1CABC-24A4-4005-BDAF-D9E5943317E4}" type="datetimeFigureOut">
              <a:rPr lang="pt-PT" smtClean="0"/>
              <a:t>04/11/2022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A399F68-831B-453A-A22B-9C4BC2A1B0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066282D-6354-490D-B119-DED079F977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08204-BA56-48D6-9987-2AFE1CD4E85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63455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0ff5ca009_7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0ff5ca009_7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72cac447e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72cac447ef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2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0f1f795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0f1f795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306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0f1f795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0f1f795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9718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22ab65b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22ab65b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679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22ab65b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22ab65b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490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27e58dc7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27e58dc7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3119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70f1f795c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70f1f795c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211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7210b42ab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7210b42ab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918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70f1f795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70f1f795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271e25fd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271e25fd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067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0f1f795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0f1f795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8293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450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0f1f795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0f1f795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815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7271e25fd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7271e25fd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205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305250" y="-12950"/>
            <a:ext cx="3838800" cy="51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900199">
            <a:off x="7359741" y="3692503"/>
            <a:ext cx="1268862" cy="835052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973488" y="2904050"/>
            <a:ext cx="2380200" cy="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5933813" y="1087100"/>
            <a:ext cx="2419800" cy="18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 rot="5400000">
            <a:off x="3548175" y="-4012500"/>
            <a:ext cx="2047800" cy="10024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4693776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2"/>
          </p:nvPr>
        </p:nvSpPr>
        <p:spPr>
          <a:xfrm>
            <a:off x="6631835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3"/>
          </p:nvPr>
        </p:nvSpPr>
        <p:spPr>
          <a:xfrm>
            <a:off x="728625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4"/>
          </p:nvPr>
        </p:nvSpPr>
        <p:spPr>
          <a:xfrm>
            <a:off x="2674400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5"/>
          </p:nvPr>
        </p:nvSpPr>
        <p:spPr>
          <a:xfrm>
            <a:off x="6565950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subTitle" idx="6"/>
          </p:nvPr>
        </p:nvSpPr>
        <p:spPr>
          <a:xfrm>
            <a:off x="793121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7"/>
          </p:nvPr>
        </p:nvSpPr>
        <p:spPr>
          <a:xfrm>
            <a:off x="2755725" y="3757651"/>
            <a:ext cx="1766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8"/>
          </p:nvPr>
        </p:nvSpPr>
        <p:spPr>
          <a:xfrm>
            <a:off x="4620176" y="3409476"/>
            <a:ext cx="1895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13">
    <p:bg>
      <p:bgPr>
        <a:solidFill>
          <a:schemeClr val="accent3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>
            <a:spLocks noGrp="1"/>
          </p:cNvSpPr>
          <p:nvPr>
            <p:ph type="title"/>
          </p:nvPr>
        </p:nvSpPr>
        <p:spPr>
          <a:xfrm>
            <a:off x="2689025" y="1500425"/>
            <a:ext cx="3765900" cy="13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8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79" name="Google Shape;279;p22"/>
          <p:cNvSpPr txBox="1">
            <a:spLocks noGrp="1"/>
          </p:cNvSpPr>
          <p:nvPr>
            <p:ph type="subTitle" idx="1"/>
          </p:nvPr>
        </p:nvSpPr>
        <p:spPr>
          <a:xfrm>
            <a:off x="2886200" y="2844150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f section + description 1">
  <p:cSld name="CUSTOM_28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>
            <a:spLocks noGrp="1"/>
          </p:cNvSpPr>
          <p:nvPr>
            <p:ph type="title"/>
          </p:nvPr>
        </p:nvSpPr>
        <p:spPr>
          <a:xfrm>
            <a:off x="488855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2" name="Google Shape;282;p23"/>
          <p:cNvSpPr txBox="1">
            <a:spLocks noGrp="1"/>
          </p:cNvSpPr>
          <p:nvPr>
            <p:ph type="subTitle" idx="1"/>
          </p:nvPr>
        </p:nvSpPr>
        <p:spPr>
          <a:xfrm>
            <a:off x="4894450" y="2044850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" name="Google Shape;283;p23"/>
          <p:cNvSpPr/>
          <p:nvPr/>
        </p:nvSpPr>
        <p:spPr>
          <a:xfrm rot="-10680086" flipH="1">
            <a:off x="-4039574" y="3952544"/>
            <a:ext cx="17944001" cy="245691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bg>
      <p:bgPr>
        <a:solidFill>
          <a:schemeClr val="lt2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/>
          <p:nvPr/>
        </p:nvSpPr>
        <p:spPr>
          <a:xfrm>
            <a:off x="8886285" y="4790638"/>
            <a:ext cx="298568" cy="237254"/>
          </a:xfrm>
          <a:custGeom>
            <a:avLst/>
            <a:gdLst/>
            <a:ahLst/>
            <a:cxnLst/>
            <a:rect l="l" t="t" r="r" b="b"/>
            <a:pathLst>
              <a:path w="6530" h="5189" extrusionOk="0">
                <a:moveTo>
                  <a:pt x="6530" y="0"/>
                </a:moveTo>
                <a:lnTo>
                  <a:pt x="2344" y="1659"/>
                </a:lnTo>
                <a:cubicBezTo>
                  <a:pt x="2096" y="1304"/>
                  <a:pt x="1750" y="1152"/>
                  <a:pt x="1408" y="1152"/>
                </a:cubicBezTo>
                <a:cubicBezTo>
                  <a:pt x="694" y="1152"/>
                  <a:pt x="1" y="1817"/>
                  <a:pt x="277" y="2680"/>
                </a:cubicBezTo>
                <a:cubicBezTo>
                  <a:pt x="455" y="3063"/>
                  <a:pt x="813" y="3344"/>
                  <a:pt x="1247" y="3369"/>
                </a:cubicBezTo>
                <a:cubicBezTo>
                  <a:pt x="940" y="3650"/>
                  <a:pt x="864" y="4110"/>
                  <a:pt x="991" y="4492"/>
                </a:cubicBezTo>
                <a:cubicBezTo>
                  <a:pt x="1184" y="4935"/>
                  <a:pt x="1608" y="5189"/>
                  <a:pt x="2046" y="5189"/>
                </a:cubicBezTo>
                <a:cubicBezTo>
                  <a:pt x="2189" y="5189"/>
                  <a:pt x="2333" y="5162"/>
                  <a:pt x="2472" y="5105"/>
                </a:cubicBezTo>
                <a:cubicBezTo>
                  <a:pt x="2982" y="4901"/>
                  <a:pt x="3288" y="4365"/>
                  <a:pt x="3186" y="3854"/>
                </a:cubicBezTo>
                <a:lnTo>
                  <a:pt x="6504" y="2527"/>
                </a:lnTo>
                <a:lnTo>
                  <a:pt x="65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6"/>
          <p:cNvSpPr/>
          <p:nvPr/>
        </p:nvSpPr>
        <p:spPr>
          <a:xfrm>
            <a:off x="8501260" y="4202888"/>
            <a:ext cx="435050" cy="418224"/>
          </a:xfrm>
          <a:custGeom>
            <a:avLst/>
            <a:gdLst/>
            <a:ahLst/>
            <a:cxnLst/>
            <a:rect l="l" t="t" r="r" b="b"/>
            <a:pathLst>
              <a:path w="9515" h="9147" extrusionOk="0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6"/>
          <p:cNvSpPr/>
          <p:nvPr/>
        </p:nvSpPr>
        <p:spPr>
          <a:xfrm>
            <a:off x="8394178" y="4869965"/>
            <a:ext cx="357138" cy="462895"/>
          </a:xfrm>
          <a:custGeom>
            <a:avLst/>
            <a:gdLst/>
            <a:ahLst/>
            <a:cxnLst/>
            <a:rect l="l" t="t" r="r" b="b"/>
            <a:pathLst>
              <a:path w="7811" h="10124" extrusionOk="0">
                <a:moveTo>
                  <a:pt x="3365" y="1"/>
                </a:moveTo>
                <a:cubicBezTo>
                  <a:pt x="3234" y="1"/>
                  <a:pt x="3102" y="26"/>
                  <a:pt x="2975" y="78"/>
                </a:cubicBezTo>
                <a:cubicBezTo>
                  <a:pt x="2958" y="696"/>
                  <a:pt x="2432" y="1106"/>
                  <a:pt x="1888" y="1106"/>
                </a:cubicBezTo>
                <a:cubicBezTo>
                  <a:pt x="1623" y="1106"/>
                  <a:pt x="1354" y="1009"/>
                  <a:pt x="1137" y="792"/>
                </a:cubicBezTo>
                <a:lnTo>
                  <a:pt x="1137" y="792"/>
                </a:ln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296"/>
                  <a:pt x="3179" y="8883"/>
                  <a:pt x="3383" y="9393"/>
                </a:cubicBezTo>
                <a:cubicBezTo>
                  <a:pt x="3562" y="9851"/>
                  <a:pt x="3991" y="10123"/>
                  <a:pt x="4449" y="10123"/>
                </a:cubicBezTo>
                <a:cubicBezTo>
                  <a:pt x="4578" y="10123"/>
                  <a:pt x="4709" y="10102"/>
                  <a:pt x="4838" y="10057"/>
                </a:cubicBezTo>
                <a:cubicBezTo>
                  <a:pt x="5221" y="9904"/>
                  <a:pt x="5501" y="9521"/>
                  <a:pt x="5501" y="9087"/>
                </a:cubicBezTo>
                <a:cubicBezTo>
                  <a:pt x="5706" y="9291"/>
                  <a:pt x="5978" y="9393"/>
                  <a:pt x="6250" y="9393"/>
                </a:cubicBezTo>
                <a:cubicBezTo>
                  <a:pt x="6386" y="9393"/>
                  <a:pt x="6522" y="9368"/>
                  <a:pt x="6650" y="9317"/>
                </a:cubicBezTo>
                <a:cubicBezTo>
                  <a:pt x="7810" y="8785"/>
                  <a:pt x="7368" y="7131"/>
                  <a:pt x="6212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55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6"/>
          <p:cNvSpPr/>
          <p:nvPr/>
        </p:nvSpPr>
        <p:spPr>
          <a:xfrm>
            <a:off x="8705226" y="3754498"/>
            <a:ext cx="469159" cy="310364"/>
          </a:xfrm>
          <a:custGeom>
            <a:avLst/>
            <a:gdLst/>
            <a:ahLst/>
            <a:cxnLst/>
            <a:rect l="l" t="t" r="r" b="b"/>
            <a:pathLst>
              <a:path w="10261" h="6788" extrusionOk="0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/>
          <p:nvPr/>
        </p:nvSpPr>
        <p:spPr>
          <a:xfrm>
            <a:off x="7705375" y="4854466"/>
            <a:ext cx="481778" cy="313473"/>
          </a:xfrm>
          <a:custGeom>
            <a:avLst/>
            <a:gdLst/>
            <a:ahLst/>
            <a:cxnLst/>
            <a:rect l="l" t="t" r="r" b="b"/>
            <a:pathLst>
              <a:path w="10537" h="6856" extrusionOk="0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6"/>
          <p:cNvSpPr/>
          <p:nvPr/>
        </p:nvSpPr>
        <p:spPr>
          <a:xfrm>
            <a:off x="7935538" y="4080101"/>
            <a:ext cx="458642" cy="352109"/>
          </a:xfrm>
          <a:custGeom>
            <a:avLst/>
            <a:gdLst/>
            <a:ahLst/>
            <a:cxnLst/>
            <a:rect l="l" t="t" r="r" b="b"/>
            <a:pathLst>
              <a:path w="10031" h="7701" extrusionOk="0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1_1">
    <p:bg>
      <p:bgPr>
        <a:solidFill>
          <a:schemeClr val="lt2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/>
          <p:nvPr/>
        </p:nvSpPr>
        <p:spPr>
          <a:xfrm rot="5010061">
            <a:off x="8447566" y="674855"/>
            <a:ext cx="435038" cy="418213"/>
          </a:xfrm>
          <a:custGeom>
            <a:avLst/>
            <a:gdLst/>
            <a:ahLst/>
            <a:cxnLst/>
            <a:rect l="l" t="t" r="r" b="b"/>
            <a:pathLst>
              <a:path w="9515" h="9147" extrusionOk="0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711301" y="4565348"/>
            <a:ext cx="469159" cy="310364"/>
          </a:xfrm>
          <a:custGeom>
            <a:avLst/>
            <a:gdLst/>
            <a:ahLst/>
            <a:cxnLst/>
            <a:rect l="l" t="t" r="r" b="b"/>
            <a:pathLst>
              <a:path w="10261" h="6788" extrusionOk="0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>
            <a:off x="286625" y="4118716"/>
            <a:ext cx="481778" cy="313473"/>
          </a:xfrm>
          <a:custGeom>
            <a:avLst/>
            <a:gdLst/>
            <a:ahLst/>
            <a:cxnLst/>
            <a:rect l="l" t="t" r="r" b="b"/>
            <a:pathLst>
              <a:path w="10537" h="6856" extrusionOk="0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8106575" y="292076"/>
            <a:ext cx="458642" cy="352109"/>
          </a:xfrm>
          <a:custGeom>
            <a:avLst/>
            <a:gdLst/>
            <a:ahLst/>
            <a:cxnLst/>
            <a:rect l="l" t="t" r="r" b="b"/>
            <a:pathLst>
              <a:path w="10031" h="7701" extrusionOk="0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0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/>
          <p:nvPr/>
        </p:nvSpPr>
        <p:spPr>
          <a:xfrm>
            <a:off x="7906251" y="-308025"/>
            <a:ext cx="760849" cy="759442"/>
          </a:xfrm>
          <a:custGeom>
            <a:avLst/>
            <a:gdLst/>
            <a:ahLst/>
            <a:cxnLst/>
            <a:rect l="l" t="t" r="r" b="b"/>
            <a:pathLst>
              <a:path w="9189" h="9172" extrusionOk="0">
                <a:moveTo>
                  <a:pt x="6563" y="1"/>
                </a:moveTo>
                <a:cubicBezTo>
                  <a:pt x="6256" y="1"/>
                  <a:pt x="5947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7" y="5571"/>
                  <a:pt x="664" y="5700"/>
                  <a:pt x="434" y="5929"/>
                </a:cubicBezTo>
                <a:cubicBezTo>
                  <a:pt x="0" y="6389"/>
                  <a:pt x="0" y="7103"/>
                  <a:pt x="434" y="7537"/>
                </a:cubicBezTo>
                <a:cubicBezTo>
                  <a:pt x="653" y="7723"/>
                  <a:pt x="917" y="7819"/>
                  <a:pt x="1188" y="7819"/>
                </a:cubicBezTo>
                <a:cubicBezTo>
                  <a:pt x="1328" y="7819"/>
                  <a:pt x="1470" y="7794"/>
                  <a:pt x="1608" y="7742"/>
                </a:cubicBezTo>
                <a:lnTo>
                  <a:pt x="1608" y="7742"/>
                </a:lnTo>
                <a:cubicBezTo>
                  <a:pt x="1455" y="8124"/>
                  <a:pt x="1557" y="8584"/>
                  <a:pt x="1864" y="8865"/>
                </a:cubicBezTo>
                <a:cubicBezTo>
                  <a:pt x="2081" y="9069"/>
                  <a:pt x="2354" y="9172"/>
                  <a:pt x="2626" y="9172"/>
                </a:cubicBezTo>
                <a:cubicBezTo>
                  <a:pt x="2930" y="9172"/>
                  <a:pt x="3230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0" y="3621"/>
                  <a:pt x="7896" y="3621"/>
                </a:cubicBezTo>
                <a:cubicBezTo>
                  <a:pt x="8207" y="3621"/>
                  <a:pt x="8514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19" y="1385"/>
                  <a:pt x="7581" y="1438"/>
                </a:cubicBezTo>
                <a:cubicBezTo>
                  <a:pt x="7734" y="1055"/>
                  <a:pt x="7632" y="595"/>
                  <a:pt x="7325" y="289"/>
                </a:cubicBezTo>
                <a:cubicBezTo>
                  <a:pt x="7109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8"/>
          <p:cNvSpPr/>
          <p:nvPr/>
        </p:nvSpPr>
        <p:spPr>
          <a:xfrm>
            <a:off x="8764234" y="451419"/>
            <a:ext cx="646834" cy="839012"/>
          </a:xfrm>
          <a:custGeom>
            <a:avLst/>
            <a:gdLst/>
            <a:ahLst/>
            <a:cxnLst/>
            <a:rect l="l" t="t" r="r" b="b"/>
            <a:pathLst>
              <a:path w="7812" h="10133" extrusionOk="0">
                <a:moveTo>
                  <a:pt x="3366" y="0"/>
                </a:moveTo>
                <a:cubicBezTo>
                  <a:pt x="3235" y="0"/>
                  <a:pt x="3102" y="25"/>
                  <a:pt x="2975" y="77"/>
                </a:cubicBezTo>
                <a:cubicBezTo>
                  <a:pt x="2567" y="230"/>
                  <a:pt x="2312" y="613"/>
                  <a:pt x="2286" y="1021"/>
                </a:cubicBezTo>
                <a:cubicBezTo>
                  <a:pt x="2076" y="829"/>
                  <a:pt x="1806" y="720"/>
                  <a:pt x="1526" y="720"/>
                </a:cubicBezTo>
                <a:cubicBezTo>
                  <a:pt x="1397" y="720"/>
                  <a:pt x="1266" y="743"/>
                  <a:pt x="1138" y="792"/>
                </a:cubicBezTo>
                <a:cubicBezTo>
                  <a:pt x="1" y="1324"/>
                  <a:pt x="446" y="3002"/>
                  <a:pt x="1603" y="3002"/>
                </a:cubicBezTo>
                <a:cubicBezTo>
                  <a:pt x="1667" y="3002"/>
                  <a:pt x="1733" y="2997"/>
                  <a:pt x="1801" y="2987"/>
                </a:cubicBezTo>
                <a:lnTo>
                  <a:pt x="3817" y="8014"/>
                </a:lnTo>
                <a:cubicBezTo>
                  <a:pt x="3358" y="8321"/>
                  <a:pt x="3179" y="8882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8"/>
                  <a:pt x="4838" y="10056"/>
                </a:cubicBezTo>
                <a:cubicBezTo>
                  <a:pt x="5221" y="9903"/>
                  <a:pt x="5476" y="9520"/>
                  <a:pt x="5502" y="9112"/>
                </a:cubicBezTo>
                <a:cubicBezTo>
                  <a:pt x="5712" y="9304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09"/>
                  <a:pt x="7391" y="7131"/>
                  <a:pt x="6214" y="7131"/>
                </a:cubicBezTo>
                <a:cubicBezTo>
                  <a:pt x="6149" y="7131"/>
                  <a:pt x="6082" y="7136"/>
                  <a:pt x="6012" y="7147"/>
                </a:cubicBezTo>
                <a:lnTo>
                  <a:pt x="3996" y="2119"/>
                </a:lnTo>
                <a:cubicBezTo>
                  <a:pt x="4430" y="1812"/>
                  <a:pt x="4609" y="1225"/>
                  <a:pt x="4404" y="741"/>
                </a:cubicBezTo>
                <a:cubicBezTo>
                  <a:pt x="4246" y="286"/>
                  <a:pt x="3814" y="0"/>
                  <a:pt x="33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8"/>
          <p:cNvSpPr/>
          <p:nvPr/>
        </p:nvSpPr>
        <p:spPr>
          <a:xfrm>
            <a:off x="8818937" y="3399628"/>
            <a:ext cx="862279" cy="566186"/>
          </a:xfrm>
          <a:custGeom>
            <a:avLst/>
            <a:gdLst/>
            <a:ahLst/>
            <a:cxnLst/>
            <a:rect l="l" t="t" r="r" b="b"/>
            <a:pathLst>
              <a:path w="10414" h="6838" extrusionOk="0">
                <a:moveTo>
                  <a:pt x="8467" y="0"/>
                </a:moveTo>
                <a:cubicBezTo>
                  <a:pt x="7821" y="0"/>
                  <a:pt x="7175" y="527"/>
                  <a:pt x="7300" y="1342"/>
                </a:cubicBezTo>
                <a:lnTo>
                  <a:pt x="2272" y="3333"/>
                </a:lnTo>
                <a:cubicBezTo>
                  <a:pt x="2051" y="3001"/>
                  <a:pt x="1682" y="2816"/>
                  <a:pt x="1312" y="2816"/>
                </a:cubicBezTo>
                <a:cubicBezTo>
                  <a:pt x="1170" y="2816"/>
                  <a:pt x="1028" y="2843"/>
                  <a:pt x="894" y="2899"/>
                </a:cubicBezTo>
                <a:cubicBezTo>
                  <a:pt x="307" y="3104"/>
                  <a:pt x="1" y="3767"/>
                  <a:pt x="205" y="4329"/>
                </a:cubicBezTo>
                <a:cubicBezTo>
                  <a:pt x="383" y="4737"/>
                  <a:pt x="741" y="4992"/>
                  <a:pt x="1175" y="5018"/>
                </a:cubicBezTo>
                <a:cubicBezTo>
                  <a:pt x="868" y="5324"/>
                  <a:pt x="792" y="5758"/>
                  <a:pt x="945" y="6166"/>
                </a:cubicBezTo>
                <a:cubicBezTo>
                  <a:pt x="1118" y="6588"/>
                  <a:pt x="1536" y="6837"/>
                  <a:pt x="1971" y="6837"/>
                </a:cubicBezTo>
                <a:cubicBezTo>
                  <a:pt x="2115" y="6837"/>
                  <a:pt x="2260" y="6810"/>
                  <a:pt x="2400" y="6753"/>
                </a:cubicBezTo>
                <a:cubicBezTo>
                  <a:pt x="2910" y="6549"/>
                  <a:pt x="3216" y="6039"/>
                  <a:pt x="3114" y="5503"/>
                </a:cubicBezTo>
                <a:lnTo>
                  <a:pt x="8168" y="3512"/>
                </a:lnTo>
                <a:cubicBezTo>
                  <a:pt x="8367" y="3837"/>
                  <a:pt x="8719" y="4009"/>
                  <a:pt x="9089" y="4009"/>
                </a:cubicBezTo>
                <a:cubicBezTo>
                  <a:pt x="9242" y="4009"/>
                  <a:pt x="9397" y="3980"/>
                  <a:pt x="9546" y="3920"/>
                </a:cubicBezTo>
                <a:cubicBezTo>
                  <a:pt x="10108" y="3716"/>
                  <a:pt x="10414" y="3078"/>
                  <a:pt x="10210" y="2491"/>
                </a:cubicBezTo>
                <a:cubicBezTo>
                  <a:pt x="10031" y="2108"/>
                  <a:pt x="9674" y="1827"/>
                  <a:pt x="9240" y="1827"/>
                </a:cubicBezTo>
                <a:cubicBezTo>
                  <a:pt x="9546" y="1521"/>
                  <a:pt x="9623" y="1062"/>
                  <a:pt x="9495" y="679"/>
                </a:cubicBezTo>
                <a:cubicBezTo>
                  <a:pt x="9279" y="207"/>
                  <a:pt x="8873" y="0"/>
                  <a:pt x="84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8"/>
          <p:cNvSpPr/>
          <p:nvPr/>
        </p:nvSpPr>
        <p:spPr>
          <a:xfrm>
            <a:off x="8818935" y="2084136"/>
            <a:ext cx="862279" cy="487609"/>
          </a:xfrm>
          <a:custGeom>
            <a:avLst/>
            <a:gdLst/>
            <a:ahLst/>
            <a:cxnLst/>
            <a:rect l="l" t="t" r="r" b="b"/>
            <a:pathLst>
              <a:path w="10414" h="5889" extrusionOk="0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8"/>
          <p:cNvSpPr/>
          <p:nvPr/>
        </p:nvSpPr>
        <p:spPr>
          <a:xfrm>
            <a:off x="8764234" y="4676396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6" y="1"/>
                </a:moveTo>
                <a:cubicBezTo>
                  <a:pt x="3235" y="1"/>
                  <a:pt x="3102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8" y="792"/>
                </a:cubicBezTo>
                <a:cubicBezTo>
                  <a:pt x="1" y="1324"/>
                  <a:pt x="446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2" y="9112"/>
                </a:cubicBezTo>
                <a:cubicBezTo>
                  <a:pt x="5712" y="9305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10"/>
                  <a:pt x="7368" y="7131"/>
                  <a:pt x="6188" y="7131"/>
                </a:cubicBezTo>
                <a:cubicBezTo>
                  <a:pt x="6123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5" y="1813"/>
                  <a:pt x="4609" y="1226"/>
                  <a:pt x="4404" y="741"/>
                </a:cubicBezTo>
                <a:cubicBezTo>
                  <a:pt x="4246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3943800" y="-308025"/>
            <a:ext cx="760849" cy="759442"/>
          </a:xfrm>
          <a:custGeom>
            <a:avLst/>
            <a:gdLst/>
            <a:ahLst/>
            <a:cxnLst/>
            <a:rect l="l" t="t" r="r" b="b"/>
            <a:pathLst>
              <a:path w="9189" h="9172" extrusionOk="0">
                <a:moveTo>
                  <a:pt x="6563" y="1"/>
                </a:moveTo>
                <a:cubicBezTo>
                  <a:pt x="6256" y="1"/>
                  <a:pt x="5948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8" y="5571"/>
                  <a:pt x="664" y="5700"/>
                  <a:pt x="435" y="5929"/>
                </a:cubicBezTo>
                <a:cubicBezTo>
                  <a:pt x="1" y="6389"/>
                  <a:pt x="1" y="7103"/>
                  <a:pt x="435" y="7537"/>
                </a:cubicBezTo>
                <a:cubicBezTo>
                  <a:pt x="654" y="7723"/>
                  <a:pt x="917" y="7819"/>
                  <a:pt x="1189" y="7819"/>
                </a:cubicBezTo>
                <a:cubicBezTo>
                  <a:pt x="1328" y="7819"/>
                  <a:pt x="1470" y="7794"/>
                  <a:pt x="1609" y="7742"/>
                </a:cubicBezTo>
                <a:lnTo>
                  <a:pt x="1609" y="7742"/>
                </a:lnTo>
                <a:cubicBezTo>
                  <a:pt x="1456" y="8124"/>
                  <a:pt x="1558" y="8584"/>
                  <a:pt x="1864" y="8865"/>
                </a:cubicBezTo>
                <a:cubicBezTo>
                  <a:pt x="2081" y="9069"/>
                  <a:pt x="2355" y="9172"/>
                  <a:pt x="2626" y="9172"/>
                </a:cubicBezTo>
                <a:cubicBezTo>
                  <a:pt x="2930" y="9172"/>
                  <a:pt x="3231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1" y="3621"/>
                  <a:pt x="7897" y="3621"/>
                </a:cubicBezTo>
                <a:cubicBezTo>
                  <a:pt x="8207" y="3621"/>
                  <a:pt x="8515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20" y="1385"/>
                  <a:pt x="7581" y="1438"/>
                </a:cubicBezTo>
                <a:cubicBezTo>
                  <a:pt x="7734" y="1055"/>
                  <a:pt x="7632" y="595"/>
                  <a:pt x="7326" y="289"/>
                </a:cubicBezTo>
                <a:cubicBezTo>
                  <a:pt x="7110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127117" y="-396657"/>
            <a:ext cx="868324" cy="565027"/>
          </a:xfrm>
          <a:custGeom>
            <a:avLst/>
            <a:gdLst/>
            <a:ahLst/>
            <a:cxnLst/>
            <a:rect l="l" t="t" r="r" b="b"/>
            <a:pathLst>
              <a:path w="10487" h="6824" extrusionOk="0">
                <a:moveTo>
                  <a:pt x="8444" y="0"/>
                </a:moveTo>
                <a:cubicBezTo>
                  <a:pt x="8300" y="0"/>
                  <a:pt x="8154" y="27"/>
                  <a:pt x="8015" y="84"/>
                </a:cubicBezTo>
                <a:cubicBezTo>
                  <a:pt x="7504" y="288"/>
                  <a:pt x="7198" y="799"/>
                  <a:pt x="7300" y="1335"/>
                </a:cubicBezTo>
                <a:lnTo>
                  <a:pt x="6458" y="1667"/>
                </a:lnTo>
                <a:lnTo>
                  <a:pt x="2272" y="3326"/>
                </a:lnTo>
                <a:cubicBezTo>
                  <a:pt x="2119" y="3096"/>
                  <a:pt x="1915" y="2943"/>
                  <a:pt x="1660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9" y="2813"/>
                  <a:pt x="1151" y="2821"/>
                  <a:pt x="1073" y="2841"/>
                </a:cubicBezTo>
                <a:cubicBezTo>
                  <a:pt x="1022" y="2841"/>
                  <a:pt x="945" y="2866"/>
                  <a:pt x="869" y="2892"/>
                </a:cubicBezTo>
                <a:cubicBezTo>
                  <a:pt x="307" y="3121"/>
                  <a:pt x="1" y="3759"/>
                  <a:pt x="205" y="4321"/>
                </a:cubicBezTo>
                <a:cubicBezTo>
                  <a:pt x="307" y="4576"/>
                  <a:pt x="486" y="4780"/>
                  <a:pt x="741" y="4882"/>
                </a:cubicBezTo>
                <a:cubicBezTo>
                  <a:pt x="869" y="4959"/>
                  <a:pt x="1022" y="4985"/>
                  <a:pt x="1175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1" y="5291"/>
                  <a:pt x="945" y="5342"/>
                  <a:pt x="945" y="5393"/>
                </a:cubicBezTo>
                <a:cubicBezTo>
                  <a:pt x="894" y="5495"/>
                  <a:pt x="869" y="5597"/>
                  <a:pt x="869" y="5699"/>
                </a:cubicBezTo>
                <a:cubicBezTo>
                  <a:pt x="843" y="5852"/>
                  <a:pt x="869" y="6005"/>
                  <a:pt x="945" y="6159"/>
                </a:cubicBezTo>
                <a:cubicBezTo>
                  <a:pt x="1022" y="6363"/>
                  <a:pt x="1149" y="6541"/>
                  <a:pt x="1354" y="6643"/>
                </a:cubicBezTo>
                <a:cubicBezTo>
                  <a:pt x="1536" y="6765"/>
                  <a:pt x="1756" y="6824"/>
                  <a:pt x="1973" y="6824"/>
                </a:cubicBezTo>
                <a:cubicBezTo>
                  <a:pt x="2120" y="6824"/>
                  <a:pt x="2266" y="6797"/>
                  <a:pt x="2400" y="6746"/>
                </a:cubicBezTo>
                <a:cubicBezTo>
                  <a:pt x="2604" y="6669"/>
                  <a:pt x="2757" y="6541"/>
                  <a:pt x="2885" y="6388"/>
                </a:cubicBezTo>
                <a:cubicBezTo>
                  <a:pt x="3089" y="6133"/>
                  <a:pt x="3191" y="5801"/>
                  <a:pt x="3115" y="5495"/>
                </a:cubicBezTo>
                <a:lnTo>
                  <a:pt x="6458" y="4168"/>
                </a:lnTo>
                <a:lnTo>
                  <a:pt x="8168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3" y="4011"/>
                  <a:pt x="10486" y="3347"/>
                  <a:pt x="10210" y="2483"/>
                </a:cubicBezTo>
                <a:lnTo>
                  <a:pt x="10210" y="2483"/>
                </a:lnTo>
                <a:lnTo>
                  <a:pt x="10210" y="2509"/>
                </a:lnTo>
                <a:cubicBezTo>
                  <a:pt x="10031" y="2100"/>
                  <a:pt x="9674" y="1845"/>
                  <a:pt x="9240" y="1820"/>
                </a:cubicBezTo>
                <a:cubicBezTo>
                  <a:pt x="9546" y="1513"/>
                  <a:pt x="9648" y="1080"/>
                  <a:pt x="9495" y="671"/>
                </a:cubicBezTo>
                <a:cubicBezTo>
                  <a:pt x="9303" y="249"/>
                  <a:pt x="8881" y="0"/>
                  <a:pt x="84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6059080" y="4825158"/>
            <a:ext cx="760849" cy="757454"/>
          </a:xfrm>
          <a:custGeom>
            <a:avLst/>
            <a:gdLst/>
            <a:ahLst/>
            <a:cxnLst/>
            <a:rect l="l" t="t" r="r" b="b"/>
            <a:pathLst>
              <a:path w="9189" h="9148" extrusionOk="0">
                <a:moveTo>
                  <a:pt x="6577" y="1"/>
                </a:moveTo>
                <a:cubicBezTo>
                  <a:pt x="6268" y="1"/>
                  <a:pt x="5962" y="130"/>
                  <a:pt x="5743" y="376"/>
                </a:cubicBezTo>
                <a:cubicBezTo>
                  <a:pt x="5360" y="759"/>
                  <a:pt x="5309" y="1346"/>
                  <a:pt x="5616" y="1805"/>
                </a:cubicBezTo>
                <a:lnTo>
                  <a:pt x="1864" y="5710"/>
                </a:lnTo>
                <a:cubicBezTo>
                  <a:pt x="1681" y="5598"/>
                  <a:pt x="1477" y="5543"/>
                  <a:pt x="1275" y="5543"/>
                </a:cubicBezTo>
                <a:cubicBezTo>
                  <a:pt x="969" y="5543"/>
                  <a:pt x="665" y="5668"/>
                  <a:pt x="435" y="5914"/>
                </a:cubicBezTo>
                <a:cubicBezTo>
                  <a:pt x="1" y="6348"/>
                  <a:pt x="1" y="7063"/>
                  <a:pt x="435" y="7496"/>
                </a:cubicBezTo>
                <a:cubicBezTo>
                  <a:pt x="639" y="7701"/>
                  <a:pt x="911" y="7803"/>
                  <a:pt x="1191" y="7803"/>
                </a:cubicBezTo>
                <a:cubicBezTo>
                  <a:pt x="1331" y="7803"/>
                  <a:pt x="1472" y="7777"/>
                  <a:pt x="1609" y="7726"/>
                </a:cubicBezTo>
                <a:lnTo>
                  <a:pt x="1609" y="7726"/>
                </a:lnTo>
                <a:cubicBezTo>
                  <a:pt x="1455" y="8109"/>
                  <a:pt x="1557" y="8568"/>
                  <a:pt x="1864" y="8849"/>
                </a:cubicBezTo>
                <a:cubicBezTo>
                  <a:pt x="2077" y="9051"/>
                  <a:pt x="2340" y="9148"/>
                  <a:pt x="2604" y="9148"/>
                </a:cubicBezTo>
                <a:cubicBezTo>
                  <a:pt x="2908" y="9148"/>
                  <a:pt x="3214" y="9019"/>
                  <a:pt x="3446" y="8773"/>
                </a:cubicBezTo>
                <a:cubicBezTo>
                  <a:pt x="3829" y="8390"/>
                  <a:pt x="3880" y="7803"/>
                  <a:pt x="3574" y="7343"/>
                </a:cubicBezTo>
                <a:lnTo>
                  <a:pt x="7300" y="3438"/>
                </a:lnTo>
                <a:cubicBezTo>
                  <a:pt x="7483" y="3550"/>
                  <a:pt x="7691" y="3605"/>
                  <a:pt x="7896" y="3605"/>
                </a:cubicBezTo>
                <a:cubicBezTo>
                  <a:pt x="8207" y="3605"/>
                  <a:pt x="8514" y="3480"/>
                  <a:pt x="8729" y="3234"/>
                </a:cubicBezTo>
                <a:cubicBezTo>
                  <a:pt x="9189" y="2800"/>
                  <a:pt x="9189" y="2086"/>
                  <a:pt x="8729" y="1652"/>
                </a:cubicBezTo>
                <a:cubicBezTo>
                  <a:pt x="8525" y="1448"/>
                  <a:pt x="8264" y="1346"/>
                  <a:pt x="7992" y="1346"/>
                </a:cubicBezTo>
                <a:cubicBezTo>
                  <a:pt x="7856" y="1346"/>
                  <a:pt x="7717" y="1371"/>
                  <a:pt x="7581" y="1422"/>
                </a:cubicBezTo>
                <a:cubicBezTo>
                  <a:pt x="7734" y="1039"/>
                  <a:pt x="7632" y="580"/>
                  <a:pt x="7326" y="299"/>
                </a:cubicBezTo>
                <a:cubicBezTo>
                  <a:pt x="7112" y="98"/>
                  <a:pt x="6844" y="1"/>
                  <a:pt x="6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4704658" y="4723958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6" y="1"/>
                </a:moveTo>
                <a:cubicBezTo>
                  <a:pt x="3235" y="1"/>
                  <a:pt x="3103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7" y="829"/>
                  <a:pt x="1807" y="721"/>
                  <a:pt x="1526" y="721"/>
                </a:cubicBezTo>
                <a:cubicBezTo>
                  <a:pt x="1398" y="721"/>
                  <a:pt x="1266" y="744"/>
                  <a:pt x="1138" y="792"/>
                </a:cubicBezTo>
                <a:cubicBezTo>
                  <a:pt x="1" y="1324"/>
                  <a:pt x="446" y="3003"/>
                  <a:pt x="1604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8" y="8015"/>
                </a:lnTo>
                <a:cubicBezTo>
                  <a:pt x="3358" y="8321"/>
                  <a:pt x="3180" y="8883"/>
                  <a:pt x="3409" y="9393"/>
                </a:cubicBezTo>
                <a:cubicBezTo>
                  <a:pt x="3567" y="9847"/>
                  <a:pt x="3985" y="10133"/>
                  <a:pt x="4437" y="10133"/>
                </a:cubicBezTo>
                <a:cubicBezTo>
                  <a:pt x="4570" y="10133"/>
                  <a:pt x="4706" y="10109"/>
                  <a:pt x="4839" y="10057"/>
                </a:cubicBezTo>
                <a:cubicBezTo>
                  <a:pt x="5221" y="9904"/>
                  <a:pt x="5477" y="9521"/>
                  <a:pt x="5502" y="9112"/>
                </a:cubicBezTo>
                <a:cubicBezTo>
                  <a:pt x="5712" y="9305"/>
                  <a:pt x="5994" y="9413"/>
                  <a:pt x="6273" y="9413"/>
                </a:cubicBezTo>
                <a:cubicBezTo>
                  <a:pt x="6402" y="9413"/>
                  <a:pt x="6530" y="9390"/>
                  <a:pt x="6651" y="9342"/>
                </a:cubicBezTo>
                <a:cubicBezTo>
                  <a:pt x="7812" y="8810"/>
                  <a:pt x="7368" y="7131"/>
                  <a:pt x="6189" y="7131"/>
                </a:cubicBezTo>
                <a:cubicBezTo>
                  <a:pt x="6124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6" y="1813"/>
                  <a:pt x="4609" y="1226"/>
                  <a:pt x="4405" y="741"/>
                </a:cubicBezTo>
                <a:cubicBezTo>
                  <a:pt x="4247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-18568" y="-306700"/>
            <a:ext cx="760849" cy="758117"/>
          </a:xfrm>
          <a:custGeom>
            <a:avLst/>
            <a:gdLst/>
            <a:ahLst/>
            <a:cxnLst/>
            <a:rect l="l" t="t" r="r" b="b"/>
            <a:pathLst>
              <a:path w="9189" h="9156" extrusionOk="0">
                <a:moveTo>
                  <a:pt x="6580" y="0"/>
                </a:moveTo>
                <a:cubicBezTo>
                  <a:pt x="6268" y="0"/>
                  <a:pt x="5961" y="129"/>
                  <a:pt x="5743" y="375"/>
                </a:cubicBezTo>
                <a:cubicBezTo>
                  <a:pt x="5360" y="758"/>
                  <a:pt x="5309" y="1370"/>
                  <a:pt x="5615" y="1804"/>
                </a:cubicBezTo>
                <a:lnTo>
                  <a:pt x="1889" y="5735"/>
                </a:lnTo>
                <a:cubicBezTo>
                  <a:pt x="1697" y="5614"/>
                  <a:pt x="1490" y="5557"/>
                  <a:pt x="1286" y="5557"/>
                </a:cubicBezTo>
                <a:cubicBezTo>
                  <a:pt x="972" y="5557"/>
                  <a:pt x="666" y="5692"/>
                  <a:pt x="434" y="5939"/>
                </a:cubicBezTo>
                <a:cubicBezTo>
                  <a:pt x="0" y="6373"/>
                  <a:pt x="0" y="7087"/>
                  <a:pt x="434" y="7521"/>
                </a:cubicBezTo>
                <a:cubicBezTo>
                  <a:pt x="653" y="7707"/>
                  <a:pt x="917" y="7803"/>
                  <a:pt x="1188" y="7803"/>
                </a:cubicBezTo>
                <a:cubicBezTo>
                  <a:pt x="1328" y="7803"/>
                  <a:pt x="1469" y="7778"/>
                  <a:pt x="1608" y="7726"/>
                </a:cubicBezTo>
                <a:lnTo>
                  <a:pt x="1608" y="7726"/>
                </a:lnTo>
                <a:cubicBezTo>
                  <a:pt x="1455" y="8108"/>
                  <a:pt x="1557" y="8568"/>
                  <a:pt x="1863" y="8849"/>
                </a:cubicBezTo>
                <a:cubicBezTo>
                  <a:pt x="2080" y="9053"/>
                  <a:pt x="2354" y="9156"/>
                  <a:pt x="2626" y="9156"/>
                </a:cubicBezTo>
                <a:cubicBezTo>
                  <a:pt x="2929" y="9156"/>
                  <a:pt x="3230" y="9028"/>
                  <a:pt x="3446" y="8772"/>
                </a:cubicBezTo>
                <a:cubicBezTo>
                  <a:pt x="3828" y="8389"/>
                  <a:pt x="3879" y="7802"/>
                  <a:pt x="3573" y="7343"/>
                </a:cubicBezTo>
                <a:lnTo>
                  <a:pt x="7300" y="3438"/>
                </a:lnTo>
                <a:cubicBezTo>
                  <a:pt x="7483" y="3550"/>
                  <a:pt x="7690" y="3605"/>
                  <a:pt x="7896" y="3605"/>
                </a:cubicBezTo>
                <a:cubicBezTo>
                  <a:pt x="8207" y="3605"/>
                  <a:pt x="8514" y="3479"/>
                  <a:pt x="8729" y="3234"/>
                </a:cubicBezTo>
                <a:cubicBezTo>
                  <a:pt x="9188" y="2800"/>
                  <a:pt x="9188" y="2085"/>
                  <a:pt x="8729" y="1626"/>
                </a:cubicBezTo>
                <a:cubicBezTo>
                  <a:pt x="8527" y="1440"/>
                  <a:pt x="8269" y="1344"/>
                  <a:pt x="7999" y="1344"/>
                </a:cubicBezTo>
                <a:cubicBezTo>
                  <a:pt x="7861" y="1344"/>
                  <a:pt x="7719" y="1369"/>
                  <a:pt x="7580" y="1422"/>
                </a:cubicBezTo>
                <a:cubicBezTo>
                  <a:pt x="7733" y="1039"/>
                  <a:pt x="7631" y="605"/>
                  <a:pt x="7351" y="299"/>
                </a:cubicBezTo>
                <a:cubicBezTo>
                  <a:pt x="7125" y="97"/>
                  <a:pt x="6851" y="0"/>
                  <a:pt x="65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8"/>
          <p:cNvSpPr/>
          <p:nvPr/>
        </p:nvSpPr>
        <p:spPr>
          <a:xfrm>
            <a:off x="8" y="2909292"/>
            <a:ext cx="221987" cy="490342"/>
          </a:xfrm>
          <a:custGeom>
            <a:avLst/>
            <a:gdLst/>
            <a:ahLst/>
            <a:cxnLst/>
            <a:rect l="l" t="t" r="r" b="b"/>
            <a:pathLst>
              <a:path w="2681" h="5922" extrusionOk="0">
                <a:moveTo>
                  <a:pt x="1" y="0"/>
                </a:moveTo>
                <a:lnTo>
                  <a:pt x="1" y="5921"/>
                </a:lnTo>
                <a:lnTo>
                  <a:pt x="26" y="5921"/>
                </a:lnTo>
                <a:cubicBezTo>
                  <a:pt x="409" y="5743"/>
                  <a:pt x="690" y="5385"/>
                  <a:pt x="690" y="4952"/>
                </a:cubicBezTo>
                <a:cubicBezTo>
                  <a:pt x="894" y="5156"/>
                  <a:pt x="1166" y="5258"/>
                  <a:pt x="1438" y="5258"/>
                </a:cubicBezTo>
                <a:cubicBezTo>
                  <a:pt x="1575" y="5258"/>
                  <a:pt x="1711" y="5232"/>
                  <a:pt x="1838" y="5181"/>
                </a:cubicBezTo>
                <a:cubicBezTo>
                  <a:pt x="2425" y="4952"/>
                  <a:pt x="2680" y="4288"/>
                  <a:pt x="2425" y="3726"/>
                </a:cubicBezTo>
                <a:cubicBezTo>
                  <a:pt x="2247" y="3282"/>
                  <a:pt x="1837" y="2992"/>
                  <a:pt x="1380" y="2992"/>
                </a:cubicBezTo>
                <a:cubicBezTo>
                  <a:pt x="1313" y="2992"/>
                  <a:pt x="1244" y="2999"/>
                  <a:pt x="1175" y="3012"/>
                </a:cubicBez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0" y="1043404"/>
            <a:ext cx="329710" cy="347180"/>
          </a:xfrm>
          <a:custGeom>
            <a:avLst/>
            <a:gdLst/>
            <a:ahLst/>
            <a:cxnLst/>
            <a:rect l="l" t="t" r="r" b="b"/>
            <a:pathLst>
              <a:path w="3982" h="4193" extrusionOk="0">
                <a:moveTo>
                  <a:pt x="2009" y="0"/>
                </a:moveTo>
                <a:cubicBezTo>
                  <a:pt x="1865" y="0"/>
                  <a:pt x="1721" y="27"/>
                  <a:pt x="1582" y="84"/>
                </a:cubicBezTo>
                <a:cubicBezTo>
                  <a:pt x="1072" y="288"/>
                  <a:pt x="766" y="798"/>
                  <a:pt x="868" y="1334"/>
                </a:cubicBezTo>
                <a:lnTo>
                  <a:pt x="0" y="1666"/>
                </a:lnTo>
                <a:lnTo>
                  <a:pt x="26" y="4193"/>
                </a:lnTo>
                <a:lnTo>
                  <a:pt x="1736" y="3529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3"/>
                  <a:pt x="3982" y="3070"/>
                  <a:pt x="3777" y="2508"/>
                </a:cubicBezTo>
                <a:cubicBezTo>
                  <a:pt x="3599" y="2100"/>
                  <a:pt x="3241" y="1845"/>
                  <a:pt x="2808" y="1819"/>
                </a:cubicBezTo>
                <a:cubicBezTo>
                  <a:pt x="3114" y="1539"/>
                  <a:pt x="3216" y="1079"/>
                  <a:pt x="3063" y="696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8"/>
          <p:cNvSpPr/>
          <p:nvPr/>
        </p:nvSpPr>
        <p:spPr>
          <a:xfrm>
            <a:off x="2094749" y="-308032"/>
            <a:ext cx="868241" cy="565027"/>
          </a:xfrm>
          <a:custGeom>
            <a:avLst/>
            <a:gdLst/>
            <a:ahLst/>
            <a:cxnLst/>
            <a:rect l="l" t="t" r="r" b="b"/>
            <a:pathLst>
              <a:path w="10486" h="6824" extrusionOk="0">
                <a:moveTo>
                  <a:pt x="8443" y="0"/>
                </a:moveTo>
                <a:cubicBezTo>
                  <a:pt x="8299" y="0"/>
                  <a:pt x="8154" y="27"/>
                  <a:pt x="8014" y="84"/>
                </a:cubicBezTo>
                <a:cubicBezTo>
                  <a:pt x="7504" y="288"/>
                  <a:pt x="7197" y="799"/>
                  <a:pt x="7300" y="1335"/>
                </a:cubicBezTo>
                <a:lnTo>
                  <a:pt x="6457" y="1667"/>
                </a:lnTo>
                <a:lnTo>
                  <a:pt x="2272" y="3326"/>
                </a:lnTo>
                <a:cubicBezTo>
                  <a:pt x="2118" y="3096"/>
                  <a:pt x="1914" y="2943"/>
                  <a:pt x="1659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8" y="2813"/>
                  <a:pt x="1150" y="2821"/>
                  <a:pt x="1072" y="2841"/>
                </a:cubicBezTo>
                <a:cubicBezTo>
                  <a:pt x="1021" y="2841"/>
                  <a:pt x="944" y="2866"/>
                  <a:pt x="868" y="2892"/>
                </a:cubicBezTo>
                <a:cubicBezTo>
                  <a:pt x="306" y="3121"/>
                  <a:pt x="0" y="3759"/>
                  <a:pt x="204" y="4321"/>
                </a:cubicBezTo>
                <a:cubicBezTo>
                  <a:pt x="281" y="4525"/>
                  <a:pt x="434" y="4704"/>
                  <a:pt x="587" y="4806"/>
                </a:cubicBezTo>
                <a:cubicBezTo>
                  <a:pt x="766" y="4933"/>
                  <a:pt x="970" y="4985"/>
                  <a:pt x="1174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0" y="5291"/>
                  <a:pt x="944" y="5342"/>
                  <a:pt x="919" y="5393"/>
                </a:cubicBezTo>
                <a:cubicBezTo>
                  <a:pt x="766" y="5852"/>
                  <a:pt x="919" y="6388"/>
                  <a:pt x="1353" y="6643"/>
                </a:cubicBezTo>
                <a:cubicBezTo>
                  <a:pt x="1536" y="6765"/>
                  <a:pt x="1755" y="6824"/>
                  <a:pt x="1972" y="6824"/>
                </a:cubicBezTo>
                <a:cubicBezTo>
                  <a:pt x="2119" y="6824"/>
                  <a:pt x="2265" y="6797"/>
                  <a:pt x="2399" y="6746"/>
                </a:cubicBezTo>
                <a:cubicBezTo>
                  <a:pt x="2910" y="6541"/>
                  <a:pt x="3216" y="6031"/>
                  <a:pt x="3114" y="5495"/>
                </a:cubicBezTo>
                <a:lnTo>
                  <a:pt x="6457" y="4168"/>
                </a:lnTo>
                <a:lnTo>
                  <a:pt x="8167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2" y="4011"/>
                  <a:pt x="10485" y="3347"/>
                  <a:pt x="10209" y="2483"/>
                </a:cubicBezTo>
                <a:lnTo>
                  <a:pt x="10209" y="2483"/>
                </a:lnTo>
                <a:lnTo>
                  <a:pt x="10209" y="2509"/>
                </a:lnTo>
                <a:cubicBezTo>
                  <a:pt x="10030" y="2100"/>
                  <a:pt x="9673" y="1845"/>
                  <a:pt x="9239" y="1820"/>
                </a:cubicBezTo>
                <a:cubicBezTo>
                  <a:pt x="9546" y="1513"/>
                  <a:pt x="9648" y="1080"/>
                  <a:pt x="9494" y="671"/>
                </a:cubicBezTo>
                <a:cubicBezTo>
                  <a:pt x="9303" y="249"/>
                  <a:pt x="8880" y="0"/>
                  <a:pt x="8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-393706" y="3965822"/>
            <a:ext cx="787428" cy="758117"/>
          </a:xfrm>
          <a:custGeom>
            <a:avLst/>
            <a:gdLst/>
            <a:ahLst/>
            <a:cxnLst/>
            <a:rect l="l" t="t" r="r" b="b"/>
            <a:pathLst>
              <a:path w="9510" h="9156" extrusionOk="0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3"/>
                </a:cubicBezTo>
                <a:lnTo>
                  <a:pt x="1889" y="5718"/>
                </a:lnTo>
                <a:cubicBezTo>
                  <a:pt x="1697" y="5597"/>
                  <a:pt x="1490" y="5540"/>
                  <a:pt x="1286" y="5540"/>
                </a:cubicBezTo>
                <a:cubicBezTo>
                  <a:pt x="972" y="5540"/>
                  <a:pt x="666" y="5675"/>
                  <a:pt x="434" y="5922"/>
                </a:cubicBezTo>
                <a:cubicBezTo>
                  <a:pt x="0" y="6356"/>
                  <a:pt x="0" y="7071"/>
                  <a:pt x="434" y="7505"/>
                </a:cubicBezTo>
                <a:cubicBezTo>
                  <a:pt x="653" y="7690"/>
                  <a:pt x="917" y="7798"/>
                  <a:pt x="1189" y="7798"/>
                </a:cubicBezTo>
                <a:cubicBezTo>
                  <a:pt x="1328" y="7798"/>
                  <a:pt x="1470" y="7770"/>
                  <a:pt x="1608" y="7709"/>
                </a:cubicBezTo>
                <a:lnTo>
                  <a:pt x="1608" y="7709"/>
                </a:lnTo>
                <a:cubicBezTo>
                  <a:pt x="1455" y="8117"/>
                  <a:pt x="1557" y="8551"/>
                  <a:pt x="1863" y="8857"/>
                </a:cubicBezTo>
                <a:cubicBezTo>
                  <a:pt x="2077" y="9059"/>
                  <a:pt x="2345" y="9156"/>
                  <a:pt x="2612" y="9156"/>
                </a:cubicBezTo>
                <a:cubicBezTo>
                  <a:pt x="2920" y="9156"/>
                  <a:pt x="3227" y="9027"/>
                  <a:pt x="3446" y="8781"/>
                </a:cubicBezTo>
                <a:cubicBezTo>
                  <a:pt x="3828" y="8398"/>
                  <a:pt x="3879" y="7786"/>
                  <a:pt x="3573" y="7352"/>
                </a:cubicBezTo>
                <a:lnTo>
                  <a:pt x="7325" y="3421"/>
                </a:lnTo>
                <a:cubicBezTo>
                  <a:pt x="7530" y="3544"/>
                  <a:pt x="7737" y="3598"/>
                  <a:pt x="7933" y="3598"/>
                </a:cubicBezTo>
                <a:cubicBezTo>
                  <a:pt x="8834" y="3598"/>
                  <a:pt x="9509" y="2457"/>
                  <a:pt x="8754" y="1660"/>
                </a:cubicBezTo>
                <a:cubicBezTo>
                  <a:pt x="8550" y="1456"/>
                  <a:pt x="8278" y="1354"/>
                  <a:pt x="8006" y="1354"/>
                </a:cubicBezTo>
                <a:cubicBezTo>
                  <a:pt x="7870" y="1354"/>
                  <a:pt x="7733" y="1379"/>
                  <a:pt x="7606" y="1430"/>
                </a:cubicBezTo>
                <a:cubicBezTo>
                  <a:pt x="7759" y="1048"/>
                  <a:pt x="7657" y="588"/>
                  <a:pt x="7351" y="307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409265" y="4565783"/>
            <a:ext cx="646834" cy="839095"/>
          </a:xfrm>
          <a:custGeom>
            <a:avLst/>
            <a:gdLst/>
            <a:ahLst/>
            <a:cxnLst/>
            <a:rect l="l" t="t" r="r" b="b"/>
            <a:pathLst>
              <a:path w="7812" h="10134" extrusionOk="0">
                <a:moveTo>
                  <a:pt x="3365" y="1"/>
                </a:moveTo>
                <a:cubicBezTo>
                  <a:pt x="3234" y="1"/>
                  <a:pt x="3102" y="25"/>
                  <a:pt x="2975" y="77"/>
                </a:cubicBezTo>
                <a:cubicBezTo>
                  <a:pt x="2566" y="231"/>
                  <a:pt x="2311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7" y="792"/>
                </a:cubicBez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69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1" y="9112"/>
                </a:cubicBezTo>
                <a:cubicBezTo>
                  <a:pt x="5711" y="9305"/>
                  <a:pt x="5993" y="9413"/>
                  <a:pt x="6273" y="9413"/>
                </a:cubicBezTo>
                <a:cubicBezTo>
                  <a:pt x="6401" y="9413"/>
                  <a:pt x="6529" y="9390"/>
                  <a:pt x="6650" y="9342"/>
                </a:cubicBezTo>
                <a:cubicBezTo>
                  <a:pt x="7811" y="8810"/>
                  <a:pt x="7390" y="7131"/>
                  <a:pt x="6213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30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8"/>
          <p:cNvSpPr/>
          <p:nvPr/>
        </p:nvSpPr>
        <p:spPr>
          <a:xfrm rot="1307256">
            <a:off x="2020286" y="4814376"/>
            <a:ext cx="862276" cy="563121"/>
          </a:xfrm>
          <a:custGeom>
            <a:avLst/>
            <a:gdLst/>
            <a:ahLst/>
            <a:cxnLst/>
            <a:rect l="l" t="t" r="r" b="b"/>
            <a:pathLst>
              <a:path w="10414" h="6801" extrusionOk="0">
                <a:moveTo>
                  <a:pt x="1975" y="0"/>
                </a:moveTo>
                <a:cubicBezTo>
                  <a:pt x="1522" y="0"/>
                  <a:pt x="1094" y="265"/>
                  <a:pt x="919" y="693"/>
                </a:cubicBezTo>
                <a:cubicBezTo>
                  <a:pt x="766" y="1101"/>
                  <a:pt x="868" y="1535"/>
                  <a:pt x="1175" y="1841"/>
                </a:cubicBezTo>
                <a:cubicBezTo>
                  <a:pt x="741" y="1867"/>
                  <a:pt x="358" y="2122"/>
                  <a:pt x="205" y="2531"/>
                </a:cubicBezTo>
                <a:cubicBezTo>
                  <a:pt x="1" y="3092"/>
                  <a:pt x="307" y="3756"/>
                  <a:pt x="894" y="3960"/>
                </a:cubicBezTo>
                <a:cubicBezTo>
                  <a:pt x="1028" y="4016"/>
                  <a:pt x="1170" y="4044"/>
                  <a:pt x="1312" y="4044"/>
                </a:cubicBezTo>
                <a:cubicBezTo>
                  <a:pt x="1682" y="4044"/>
                  <a:pt x="2051" y="3858"/>
                  <a:pt x="2272" y="3526"/>
                </a:cubicBezTo>
                <a:lnTo>
                  <a:pt x="7326" y="5466"/>
                </a:lnTo>
                <a:cubicBezTo>
                  <a:pt x="7223" y="6002"/>
                  <a:pt x="7530" y="6538"/>
                  <a:pt x="8040" y="6716"/>
                </a:cubicBezTo>
                <a:cubicBezTo>
                  <a:pt x="8179" y="6773"/>
                  <a:pt x="8323" y="6800"/>
                  <a:pt x="8466" y="6800"/>
                </a:cubicBezTo>
                <a:cubicBezTo>
                  <a:pt x="8902" y="6800"/>
                  <a:pt x="9322" y="6546"/>
                  <a:pt x="9495" y="6104"/>
                </a:cubicBezTo>
                <a:cubicBezTo>
                  <a:pt x="9648" y="5721"/>
                  <a:pt x="9546" y="5261"/>
                  <a:pt x="9265" y="4981"/>
                </a:cubicBezTo>
                <a:cubicBezTo>
                  <a:pt x="9674" y="4955"/>
                  <a:pt x="10056" y="4674"/>
                  <a:pt x="10210" y="4292"/>
                </a:cubicBezTo>
                <a:cubicBezTo>
                  <a:pt x="10414" y="3705"/>
                  <a:pt x="10107" y="3067"/>
                  <a:pt x="9546" y="2862"/>
                </a:cubicBezTo>
                <a:cubicBezTo>
                  <a:pt x="9405" y="2806"/>
                  <a:pt x="9259" y="2779"/>
                  <a:pt x="9117" y="2779"/>
                </a:cubicBezTo>
                <a:cubicBezTo>
                  <a:pt x="8746" y="2779"/>
                  <a:pt x="8396" y="2964"/>
                  <a:pt x="8193" y="3296"/>
                </a:cubicBezTo>
                <a:lnTo>
                  <a:pt x="3114" y="1331"/>
                </a:lnTo>
                <a:cubicBezTo>
                  <a:pt x="3216" y="795"/>
                  <a:pt x="2910" y="285"/>
                  <a:pt x="2400" y="80"/>
                </a:cubicBezTo>
                <a:cubicBezTo>
                  <a:pt x="2260" y="26"/>
                  <a:pt x="2116" y="0"/>
                  <a:pt x="19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3667375" y="5030238"/>
            <a:ext cx="329710" cy="347263"/>
          </a:xfrm>
          <a:custGeom>
            <a:avLst/>
            <a:gdLst/>
            <a:ahLst/>
            <a:cxnLst/>
            <a:rect l="l" t="t" r="r" b="b"/>
            <a:pathLst>
              <a:path w="3982" h="4194" extrusionOk="0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7743600" y="5030238"/>
            <a:ext cx="329710" cy="347263"/>
          </a:xfrm>
          <a:custGeom>
            <a:avLst/>
            <a:gdLst/>
            <a:ahLst/>
            <a:cxnLst/>
            <a:rect l="l" t="t" r="r" b="b"/>
            <a:pathLst>
              <a:path w="3982" h="4194" extrusionOk="0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-649390" y="2084136"/>
            <a:ext cx="862279" cy="487609"/>
          </a:xfrm>
          <a:custGeom>
            <a:avLst/>
            <a:gdLst/>
            <a:ahLst/>
            <a:cxnLst/>
            <a:rect l="l" t="t" r="r" b="b"/>
            <a:pathLst>
              <a:path w="10414" h="5889" extrusionOk="0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3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2624225" y="2285400"/>
            <a:ext cx="388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CUSTOM_27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>
            <a:spLocks noGrp="1"/>
          </p:cNvSpPr>
          <p:nvPr>
            <p:ph type="title" hasCustomPrompt="1"/>
          </p:nvPr>
        </p:nvSpPr>
        <p:spPr>
          <a:xfrm>
            <a:off x="2133600" y="3614578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" name="Google Shape;345;p32"/>
          <p:cNvSpPr txBox="1">
            <a:spLocks noGrp="1"/>
          </p:cNvSpPr>
          <p:nvPr>
            <p:ph type="subTitle" idx="1"/>
          </p:nvPr>
        </p:nvSpPr>
        <p:spPr>
          <a:xfrm>
            <a:off x="3865500" y="3732177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32"/>
          <p:cNvSpPr txBox="1">
            <a:spLocks noGrp="1"/>
          </p:cNvSpPr>
          <p:nvPr>
            <p:ph type="title" idx="2" hasCustomPrompt="1"/>
          </p:nvPr>
        </p:nvSpPr>
        <p:spPr>
          <a:xfrm>
            <a:off x="2133600" y="2654282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3"/>
          </p:nvPr>
        </p:nvSpPr>
        <p:spPr>
          <a:xfrm>
            <a:off x="3865503" y="2771882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32"/>
          <p:cNvSpPr txBox="1">
            <a:spLocks noGrp="1"/>
          </p:cNvSpPr>
          <p:nvPr>
            <p:ph type="title" idx="4" hasCustomPrompt="1"/>
          </p:nvPr>
        </p:nvSpPr>
        <p:spPr>
          <a:xfrm>
            <a:off x="2133600" y="1576375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32"/>
          <p:cNvSpPr txBox="1">
            <a:spLocks noGrp="1"/>
          </p:cNvSpPr>
          <p:nvPr>
            <p:ph type="subTitle" idx="5"/>
          </p:nvPr>
        </p:nvSpPr>
        <p:spPr>
          <a:xfrm>
            <a:off x="3865503" y="1693975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32"/>
          <p:cNvSpPr txBox="1">
            <a:spLocks noGrp="1"/>
          </p:cNvSpPr>
          <p:nvPr>
            <p:ph type="title" idx="6"/>
          </p:nvPr>
        </p:nvSpPr>
        <p:spPr>
          <a:xfrm>
            <a:off x="605800" y="431849"/>
            <a:ext cx="793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51" name="Google Shape;351;p32"/>
          <p:cNvGrpSpPr/>
          <p:nvPr/>
        </p:nvGrpSpPr>
        <p:grpSpPr>
          <a:xfrm>
            <a:off x="7793374" y="3707376"/>
            <a:ext cx="1378551" cy="1529609"/>
            <a:chOff x="7806297" y="3739684"/>
            <a:chExt cx="1378551" cy="1529609"/>
          </a:xfrm>
        </p:grpSpPr>
        <p:sp>
          <p:nvSpPr>
            <p:cNvPr id="352" name="Google Shape;352;p32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8768615" y="452109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8647302" y="494325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8854393" y="4111369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7806297" y="4815684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32"/>
          <p:cNvGrpSpPr/>
          <p:nvPr/>
        </p:nvGrpSpPr>
        <p:grpSpPr>
          <a:xfrm rot="10800000">
            <a:off x="-31728" y="-52953"/>
            <a:ext cx="1378551" cy="1529609"/>
            <a:chOff x="7806297" y="3739684"/>
            <a:chExt cx="1378551" cy="1529609"/>
          </a:xfrm>
        </p:grpSpPr>
        <p:sp>
          <p:nvSpPr>
            <p:cNvPr id="362" name="Google Shape;362;p32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8768615" y="452109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8647302" y="494325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8854393" y="4111369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7806297" y="4815684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7017459" y="3274417"/>
            <a:ext cx="2167389" cy="2063190"/>
            <a:chOff x="7017459" y="3298536"/>
            <a:chExt cx="2167389" cy="2063190"/>
          </a:xfrm>
        </p:grpSpPr>
        <p:sp>
          <p:nvSpPr>
            <p:cNvPr id="21" name="Google Shape;21;p4"/>
            <p:cNvSpPr/>
            <p:nvPr/>
          </p:nvSpPr>
          <p:spPr>
            <a:xfrm>
              <a:off x="9007763" y="3739684"/>
              <a:ext cx="143860" cy="325979"/>
            </a:xfrm>
            <a:custGeom>
              <a:avLst/>
              <a:gdLst/>
              <a:ahLst/>
              <a:cxnLst/>
              <a:rect l="l" t="t" r="r" b="b"/>
              <a:pathLst>
                <a:path w="4467" h="10122" extrusionOk="0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8962274" y="3298536"/>
              <a:ext cx="209494" cy="167112"/>
            </a:xfrm>
            <a:custGeom>
              <a:avLst/>
              <a:gdLst/>
              <a:ahLst/>
              <a:cxnLst/>
              <a:rect l="l" t="t" r="r" b="b"/>
              <a:pathLst>
                <a:path w="6505" h="5189" extrusionOk="0">
                  <a:moveTo>
                    <a:pt x="6504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3"/>
                    <a:pt x="1247" y="3369"/>
                  </a:cubicBezTo>
                  <a:cubicBezTo>
                    <a:pt x="940" y="3650"/>
                    <a:pt x="864" y="4109"/>
                    <a:pt x="991" y="4492"/>
                  </a:cubicBezTo>
                  <a:cubicBezTo>
                    <a:pt x="1184" y="4934"/>
                    <a:pt x="1608" y="5188"/>
                    <a:pt x="2046" y="5188"/>
                  </a:cubicBezTo>
                  <a:cubicBezTo>
                    <a:pt x="2189" y="5188"/>
                    <a:pt x="2333" y="5161"/>
                    <a:pt x="2472" y="5104"/>
                  </a:cubicBezTo>
                  <a:cubicBezTo>
                    <a:pt x="2982" y="4900"/>
                    <a:pt x="3288" y="4364"/>
                    <a:pt x="3186" y="3854"/>
                  </a:cubicBezTo>
                  <a:lnTo>
                    <a:pt x="6504" y="2527"/>
                  </a:lnTo>
                  <a:lnTo>
                    <a:pt x="65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2700000">
              <a:off x="8627926" y="3465662"/>
              <a:ext cx="251555" cy="326013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8" y="695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5"/>
                  </a:lnTo>
                  <a:cubicBezTo>
                    <a:pt x="3358" y="8295"/>
                    <a:pt x="3179" y="8882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5221" y="9903"/>
                    <a:pt x="5501" y="9520"/>
                    <a:pt x="5501" y="9087"/>
                  </a:cubicBezTo>
                  <a:cubicBezTo>
                    <a:pt x="5714" y="9299"/>
                    <a:pt x="6000" y="9401"/>
                    <a:pt x="6283" y="9401"/>
                  </a:cubicBezTo>
                  <a:cubicBezTo>
                    <a:pt x="6408" y="9401"/>
                    <a:pt x="6533" y="9381"/>
                    <a:pt x="6650" y="9342"/>
                  </a:cubicBezTo>
                  <a:cubicBezTo>
                    <a:pt x="7810" y="8786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8432709" y="3866141"/>
              <a:ext cx="335383" cy="218382"/>
            </a:xfrm>
            <a:custGeom>
              <a:avLst/>
              <a:gdLst/>
              <a:ahLst/>
              <a:cxnLst/>
              <a:rect l="l" t="t" r="r" b="b"/>
              <a:pathLst>
                <a:path w="10414" h="6781" extrusionOk="0">
                  <a:moveTo>
                    <a:pt x="1936" y="0"/>
                  </a:moveTo>
                  <a:cubicBezTo>
                    <a:pt x="1504" y="0"/>
                    <a:pt x="1090" y="263"/>
                    <a:pt x="919" y="682"/>
                  </a:cubicBezTo>
                  <a:cubicBezTo>
                    <a:pt x="766" y="1090"/>
                    <a:pt x="868" y="1524"/>
                    <a:pt x="1149" y="1831"/>
                  </a:cubicBezTo>
                  <a:cubicBezTo>
                    <a:pt x="740" y="1856"/>
                    <a:pt x="357" y="2111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5"/>
                    <a:pt x="1170" y="4033"/>
                    <a:pt x="1312" y="4033"/>
                  </a:cubicBezTo>
                  <a:cubicBezTo>
                    <a:pt x="1682" y="4033"/>
                    <a:pt x="2050" y="3847"/>
                    <a:pt x="2272" y="3515"/>
                  </a:cubicBezTo>
                  <a:lnTo>
                    <a:pt x="7325" y="5455"/>
                  </a:lnTo>
                  <a:cubicBezTo>
                    <a:pt x="7200" y="6265"/>
                    <a:pt x="7837" y="6780"/>
                    <a:pt x="8479" y="6780"/>
                  </a:cubicBezTo>
                  <a:cubicBezTo>
                    <a:pt x="8889" y="6780"/>
                    <a:pt x="9301" y="6570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4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1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3"/>
                    <a:pt x="8167" y="3285"/>
                  </a:cubicBezTo>
                  <a:lnTo>
                    <a:pt x="3114" y="1346"/>
                  </a:lnTo>
                  <a:cubicBezTo>
                    <a:pt x="3190" y="784"/>
                    <a:pt x="2884" y="274"/>
                    <a:pt x="2374" y="95"/>
                  </a:cubicBezTo>
                  <a:cubicBezTo>
                    <a:pt x="2231" y="30"/>
                    <a:pt x="2083" y="0"/>
                    <a:pt x="1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7968110" y="4153192"/>
              <a:ext cx="335383" cy="220250"/>
            </a:xfrm>
            <a:custGeom>
              <a:avLst/>
              <a:gdLst/>
              <a:ahLst/>
              <a:cxnLst/>
              <a:rect l="l" t="t" r="r" b="b"/>
              <a:pathLst>
                <a:path w="10414" h="6839" extrusionOk="0">
                  <a:moveTo>
                    <a:pt x="8468" y="1"/>
                  </a:moveTo>
                  <a:cubicBezTo>
                    <a:pt x="7821" y="1"/>
                    <a:pt x="7175" y="527"/>
                    <a:pt x="7300" y="1343"/>
                  </a:cubicBezTo>
                  <a:lnTo>
                    <a:pt x="2272" y="3334"/>
                  </a:lnTo>
                  <a:cubicBezTo>
                    <a:pt x="2051" y="3002"/>
                    <a:pt x="1682" y="2816"/>
                    <a:pt x="1312" y="2816"/>
                  </a:cubicBezTo>
                  <a:cubicBezTo>
                    <a:pt x="1170" y="2816"/>
                    <a:pt x="1028" y="2844"/>
                    <a:pt x="894" y="2900"/>
                  </a:cubicBezTo>
                  <a:cubicBezTo>
                    <a:pt x="307" y="3104"/>
                    <a:pt x="1" y="3768"/>
                    <a:pt x="230" y="4329"/>
                  </a:cubicBezTo>
                  <a:cubicBezTo>
                    <a:pt x="384" y="4738"/>
                    <a:pt x="741" y="4993"/>
                    <a:pt x="1175" y="5019"/>
                  </a:cubicBezTo>
                  <a:cubicBezTo>
                    <a:pt x="868" y="5325"/>
                    <a:pt x="792" y="5759"/>
                    <a:pt x="945" y="6167"/>
                  </a:cubicBezTo>
                  <a:cubicBezTo>
                    <a:pt x="1118" y="6589"/>
                    <a:pt x="1536" y="6838"/>
                    <a:pt x="1971" y="6838"/>
                  </a:cubicBezTo>
                  <a:cubicBezTo>
                    <a:pt x="2115" y="6838"/>
                    <a:pt x="2260" y="6811"/>
                    <a:pt x="2400" y="6754"/>
                  </a:cubicBezTo>
                  <a:cubicBezTo>
                    <a:pt x="2910" y="6550"/>
                    <a:pt x="3217" y="6039"/>
                    <a:pt x="3114" y="5503"/>
                  </a:cubicBezTo>
                  <a:lnTo>
                    <a:pt x="8168" y="3513"/>
                  </a:lnTo>
                  <a:cubicBezTo>
                    <a:pt x="8367" y="3838"/>
                    <a:pt x="8719" y="4010"/>
                    <a:pt x="9089" y="4010"/>
                  </a:cubicBezTo>
                  <a:cubicBezTo>
                    <a:pt x="9242" y="4010"/>
                    <a:pt x="9397" y="3981"/>
                    <a:pt x="9546" y="3921"/>
                  </a:cubicBezTo>
                  <a:cubicBezTo>
                    <a:pt x="10108" y="3717"/>
                    <a:pt x="10414" y="3079"/>
                    <a:pt x="10210" y="2492"/>
                  </a:cubicBezTo>
                  <a:cubicBezTo>
                    <a:pt x="10057" y="2109"/>
                    <a:pt x="9674" y="1828"/>
                    <a:pt x="9240" y="1828"/>
                  </a:cubicBezTo>
                  <a:cubicBezTo>
                    <a:pt x="9546" y="1522"/>
                    <a:pt x="9648" y="1063"/>
                    <a:pt x="9495" y="680"/>
                  </a:cubicBezTo>
                  <a:cubicBezTo>
                    <a:pt x="9279" y="208"/>
                    <a:pt x="8873" y="1"/>
                    <a:pt x="8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8974549" y="4950924"/>
              <a:ext cx="210299" cy="167112"/>
            </a:xfrm>
            <a:custGeom>
              <a:avLst/>
              <a:gdLst/>
              <a:ahLst/>
              <a:cxnLst/>
              <a:rect l="l" t="t" r="r" b="b"/>
              <a:pathLst>
                <a:path w="6530" h="5189" extrusionOk="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7526022" y="4453859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742765" y="4576343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7909495" y="4614559"/>
              <a:ext cx="251521" cy="326011"/>
            </a:xfrm>
            <a:custGeom>
              <a:avLst/>
              <a:gdLst/>
              <a:ahLst/>
              <a:cxnLst/>
              <a:rect l="l" t="t" r="r" b="b"/>
              <a:pathLst>
                <a:path w="7810" h="10123" extrusionOk="0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956" y="696"/>
                    <a:pt x="2430" y="1106"/>
                    <a:pt x="1894" y="1106"/>
                  </a:cubicBezTo>
                  <a:cubicBezTo>
                    <a:pt x="1633" y="1106"/>
                    <a:pt x="1370" y="1009"/>
                    <a:pt x="1161" y="792"/>
                  </a:cubicBezTo>
                  <a:lnTo>
                    <a:pt x="1161" y="792"/>
                  </a:ln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7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4853" y="9425"/>
                    <a:pt x="5361" y="9022"/>
                    <a:pt x="5893" y="9022"/>
                  </a:cubicBezTo>
                  <a:cubicBezTo>
                    <a:pt x="6158" y="9022"/>
                    <a:pt x="6428" y="9122"/>
                    <a:pt x="6649" y="9342"/>
                  </a:cubicBezTo>
                  <a:cubicBezTo>
                    <a:pt x="7810" y="8810"/>
                    <a:pt x="7366" y="7131"/>
                    <a:pt x="6186" y="7131"/>
                  </a:cubicBezTo>
                  <a:cubicBezTo>
                    <a:pt x="6121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627927" y="500680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247774" y="4614570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847018" y="4221094"/>
              <a:ext cx="330456" cy="218608"/>
            </a:xfrm>
            <a:custGeom>
              <a:avLst/>
              <a:gdLst/>
              <a:ahLst/>
              <a:cxnLst/>
              <a:rect l="l" t="t" r="r" b="b"/>
              <a:pathLst>
                <a:path w="10261" h="6788" extrusionOk="0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142759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408863" y="4282029"/>
              <a:ext cx="323048" cy="248011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2021552">
              <a:off x="7086764" y="4993299"/>
              <a:ext cx="251549" cy="326038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>
            <a:off x="7476747" y="4862764"/>
            <a:ext cx="296737" cy="295191"/>
          </a:xfrm>
          <a:custGeom>
            <a:avLst/>
            <a:gdLst/>
            <a:ahLst/>
            <a:cxnLst/>
            <a:rect l="l" t="t" r="r" b="b"/>
            <a:pathLst>
              <a:path w="9214" h="9166" extrusionOk="0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4"/>
                </a:cubicBezTo>
                <a:lnTo>
                  <a:pt x="1889" y="5719"/>
                </a:lnTo>
                <a:cubicBezTo>
                  <a:pt x="1706" y="5607"/>
                  <a:pt x="1498" y="5552"/>
                  <a:pt x="1292" y="5552"/>
                </a:cubicBezTo>
                <a:cubicBezTo>
                  <a:pt x="982" y="5552"/>
                  <a:pt x="674" y="5677"/>
                  <a:pt x="459" y="5923"/>
                </a:cubicBezTo>
                <a:cubicBezTo>
                  <a:pt x="0" y="6357"/>
                  <a:pt x="0" y="7071"/>
                  <a:pt x="459" y="7505"/>
                </a:cubicBezTo>
                <a:cubicBezTo>
                  <a:pt x="596" y="7447"/>
                  <a:pt x="733" y="7421"/>
                  <a:pt x="867" y="7421"/>
                </a:cubicBezTo>
                <a:cubicBezTo>
                  <a:pt x="1559" y="7421"/>
                  <a:pt x="2141" y="8130"/>
                  <a:pt x="1863" y="8858"/>
                </a:cubicBezTo>
                <a:cubicBezTo>
                  <a:pt x="2080" y="9063"/>
                  <a:pt x="2354" y="9165"/>
                  <a:pt x="2626" y="9165"/>
                </a:cubicBezTo>
                <a:cubicBezTo>
                  <a:pt x="2929" y="9165"/>
                  <a:pt x="3230" y="9037"/>
                  <a:pt x="3446" y="8781"/>
                </a:cubicBezTo>
                <a:cubicBezTo>
                  <a:pt x="3828" y="8398"/>
                  <a:pt x="3905" y="7811"/>
                  <a:pt x="3599" y="7352"/>
                </a:cubicBezTo>
                <a:lnTo>
                  <a:pt x="7325" y="3447"/>
                </a:lnTo>
                <a:cubicBezTo>
                  <a:pt x="7508" y="3559"/>
                  <a:pt x="7716" y="3614"/>
                  <a:pt x="7921" y="3614"/>
                </a:cubicBezTo>
                <a:cubicBezTo>
                  <a:pt x="8232" y="3614"/>
                  <a:pt x="8539" y="3489"/>
                  <a:pt x="8754" y="3243"/>
                </a:cubicBezTo>
                <a:cubicBezTo>
                  <a:pt x="9214" y="2809"/>
                  <a:pt x="9214" y="2094"/>
                  <a:pt x="8754" y="1661"/>
                </a:cubicBezTo>
                <a:cubicBezTo>
                  <a:pt x="8550" y="1456"/>
                  <a:pt x="8289" y="1354"/>
                  <a:pt x="8017" y="1354"/>
                </a:cubicBezTo>
                <a:cubicBezTo>
                  <a:pt x="7881" y="1354"/>
                  <a:pt x="7742" y="1380"/>
                  <a:pt x="7606" y="1431"/>
                </a:cubicBezTo>
                <a:cubicBezTo>
                  <a:pt x="7759" y="1048"/>
                  <a:pt x="7657" y="589"/>
                  <a:pt x="7351" y="308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4461125" y="575"/>
            <a:ext cx="4683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5400000">
            <a:off x="1736869" y="2256150"/>
            <a:ext cx="5184000" cy="631200"/>
          </a:xfrm>
          <a:prstGeom prst="wave">
            <a:avLst>
              <a:gd name="adj1" fmla="val 125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2"/>
          </p:nvPr>
        </p:nvSpPr>
        <p:spPr>
          <a:xfrm>
            <a:off x="711300" y="2932426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975925" y="3335803"/>
            <a:ext cx="26202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5283352" y="2932426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5547975" y="3335800"/>
            <a:ext cx="26202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71130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711300" y="2069777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2261825" y="1254100"/>
            <a:ext cx="4620300" cy="23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9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ubTitle" idx="1"/>
          </p:nvPr>
        </p:nvSpPr>
        <p:spPr>
          <a:xfrm>
            <a:off x="1771050" y="3529125"/>
            <a:ext cx="5601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59" name="Google Shape;59;p10"/>
          <p:cNvCxnSpPr/>
          <p:nvPr/>
        </p:nvCxnSpPr>
        <p:spPr>
          <a:xfrm rot="10800000">
            <a:off x="953037" y="-547016"/>
            <a:ext cx="0" cy="3627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10"/>
          <p:cNvSpPr/>
          <p:nvPr/>
        </p:nvSpPr>
        <p:spPr>
          <a:xfrm rot="6704218">
            <a:off x="341506" y="2170414"/>
            <a:ext cx="1219619" cy="802680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10"/>
          <p:cNvCxnSpPr/>
          <p:nvPr/>
        </p:nvCxnSpPr>
        <p:spPr>
          <a:xfrm rot="10800000">
            <a:off x="8194362" y="-547016"/>
            <a:ext cx="0" cy="3627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0"/>
          <p:cNvSpPr/>
          <p:nvPr/>
        </p:nvSpPr>
        <p:spPr>
          <a:xfrm rot="6704218">
            <a:off x="7582831" y="2170414"/>
            <a:ext cx="1219619" cy="802680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3050500" y="1623975"/>
            <a:ext cx="3042900" cy="14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0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2642950" y="2960624"/>
            <a:ext cx="38580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6" name="Google Shape;66;p11"/>
          <p:cNvGrpSpPr/>
          <p:nvPr/>
        </p:nvGrpSpPr>
        <p:grpSpPr>
          <a:xfrm>
            <a:off x="-165515" y="-585129"/>
            <a:ext cx="9679667" cy="1547358"/>
            <a:chOff x="1495453" y="-294175"/>
            <a:chExt cx="6277753" cy="1003540"/>
          </a:xfrm>
        </p:grpSpPr>
        <p:sp>
          <p:nvSpPr>
            <p:cNvPr id="67" name="Google Shape;67;p11"/>
            <p:cNvSpPr/>
            <p:nvPr/>
          </p:nvSpPr>
          <p:spPr>
            <a:xfrm>
              <a:off x="7439015" y="273792"/>
              <a:ext cx="334191" cy="221184"/>
            </a:xfrm>
            <a:custGeom>
              <a:avLst/>
              <a:gdLst/>
              <a:ahLst/>
              <a:cxnLst/>
              <a:rect l="l" t="t" r="r" b="b"/>
              <a:pathLst>
                <a:path w="10377" h="6868" extrusionOk="0">
                  <a:moveTo>
                    <a:pt x="8341" y="1"/>
                  </a:moveTo>
                  <a:cubicBezTo>
                    <a:pt x="8197" y="1"/>
                    <a:pt x="8051" y="28"/>
                    <a:pt x="7912" y="85"/>
                  </a:cubicBezTo>
                  <a:cubicBezTo>
                    <a:pt x="7402" y="289"/>
                    <a:pt x="7095" y="799"/>
                    <a:pt x="7197" y="1335"/>
                  </a:cubicBezTo>
                  <a:lnTo>
                    <a:pt x="6330" y="1667"/>
                  </a:lnTo>
                  <a:lnTo>
                    <a:pt x="2169" y="3326"/>
                  </a:lnTo>
                  <a:cubicBezTo>
                    <a:pt x="2042" y="3173"/>
                    <a:pt x="1914" y="3045"/>
                    <a:pt x="1736" y="2943"/>
                  </a:cubicBezTo>
                  <a:cubicBezTo>
                    <a:pt x="1567" y="2873"/>
                    <a:pt x="1391" y="2834"/>
                    <a:pt x="1216" y="2834"/>
                  </a:cubicBezTo>
                  <a:cubicBezTo>
                    <a:pt x="1072" y="2834"/>
                    <a:pt x="929" y="2860"/>
                    <a:pt x="791" y="2918"/>
                  </a:cubicBezTo>
                  <a:cubicBezTo>
                    <a:pt x="510" y="3020"/>
                    <a:pt x="281" y="3224"/>
                    <a:pt x="153" y="3505"/>
                  </a:cubicBezTo>
                  <a:cubicBezTo>
                    <a:pt x="26" y="3760"/>
                    <a:pt x="0" y="4066"/>
                    <a:pt x="102" y="4347"/>
                  </a:cubicBezTo>
                  <a:cubicBezTo>
                    <a:pt x="281" y="4730"/>
                    <a:pt x="638" y="5011"/>
                    <a:pt x="1072" y="5036"/>
                  </a:cubicBezTo>
                  <a:cubicBezTo>
                    <a:pt x="842" y="5240"/>
                    <a:pt x="740" y="5547"/>
                    <a:pt x="740" y="5878"/>
                  </a:cubicBezTo>
                  <a:cubicBezTo>
                    <a:pt x="800" y="6460"/>
                    <a:pt x="1301" y="6868"/>
                    <a:pt x="1847" y="6868"/>
                  </a:cubicBezTo>
                  <a:cubicBezTo>
                    <a:pt x="1997" y="6868"/>
                    <a:pt x="2149" y="6837"/>
                    <a:pt x="2297" y="6772"/>
                  </a:cubicBezTo>
                  <a:cubicBezTo>
                    <a:pt x="2476" y="6695"/>
                    <a:pt x="2654" y="6567"/>
                    <a:pt x="2782" y="6414"/>
                  </a:cubicBezTo>
                  <a:cubicBezTo>
                    <a:pt x="2986" y="6159"/>
                    <a:pt x="3063" y="5827"/>
                    <a:pt x="3012" y="5521"/>
                  </a:cubicBezTo>
                  <a:lnTo>
                    <a:pt x="6330" y="4194"/>
                  </a:lnTo>
                  <a:lnTo>
                    <a:pt x="8040" y="3530"/>
                  </a:lnTo>
                  <a:cubicBezTo>
                    <a:pt x="8285" y="3882"/>
                    <a:pt x="8628" y="4032"/>
                    <a:pt x="8965" y="4032"/>
                  </a:cubicBezTo>
                  <a:cubicBezTo>
                    <a:pt x="9681" y="4032"/>
                    <a:pt x="10376" y="3359"/>
                    <a:pt x="10081" y="2509"/>
                  </a:cubicBezTo>
                  <a:lnTo>
                    <a:pt x="10107" y="2509"/>
                  </a:lnTo>
                  <a:cubicBezTo>
                    <a:pt x="9928" y="2101"/>
                    <a:pt x="9571" y="1846"/>
                    <a:pt x="9137" y="1820"/>
                  </a:cubicBezTo>
                  <a:cubicBezTo>
                    <a:pt x="9443" y="1514"/>
                    <a:pt x="9545" y="1080"/>
                    <a:pt x="9392" y="672"/>
                  </a:cubicBezTo>
                  <a:cubicBezTo>
                    <a:pt x="9200" y="250"/>
                    <a:pt x="8778" y="1"/>
                    <a:pt x="8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6118932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4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90" y="5751"/>
                  </a:lnTo>
                  <a:cubicBezTo>
                    <a:pt x="1696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30" y="3250"/>
                  </a:cubicBezTo>
                  <a:cubicBezTo>
                    <a:pt x="9189" y="2816"/>
                    <a:pt x="9189" y="2101"/>
                    <a:pt x="8730" y="1642"/>
                  </a:cubicBezTo>
                  <a:cubicBezTo>
                    <a:pt x="8527" y="1456"/>
                    <a:pt x="8270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7172680" y="-86228"/>
              <a:ext cx="295932" cy="295127"/>
            </a:xfrm>
            <a:custGeom>
              <a:avLst/>
              <a:gdLst/>
              <a:ahLst/>
              <a:cxnLst/>
              <a:rect l="l" t="t" r="r" b="b"/>
              <a:pathLst>
                <a:path w="9189" h="9164" extrusionOk="0">
                  <a:moveTo>
                    <a:pt x="6563" y="1"/>
                  </a:moveTo>
                  <a:cubicBezTo>
                    <a:pt x="6256" y="1"/>
                    <a:pt x="5947" y="123"/>
                    <a:pt x="5718" y="366"/>
                  </a:cubicBezTo>
                  <a:cubicBezTo>
                    <a:pt x="5335" y="774"/>
                    <a:pt x="5284" y="1361"/>
                    <a:pt x="5590" y="1821"/>
                  </a:cubicBezTo>
                  <a:lnTo>
                    <a:pt x="1864" y="5725"/>
                  </a:lnTo>
                  <a:cubicBezTo>
                    <a:pt x="1681" y="5614"/>
                    <a:pt x="1477" y="5558"/>
                    <a:pt x="1275" y="5558"/>
                  </a:cubicBezTo>
                  <a:cubicBezTo>
                    <a:pt x="969" y="5558"/>
                    <a:pt x="665" y="5684"/>
                    <a:pt x="435" y="5930"/>
                  </a:cubicBezTo>
                  <a:cubicBezTo>
                    <a:pt x="1" y="6363"/>
                    <a:pt x="1" y="7078"/>
                    <a:pt x="435" y="7512"/>
                  </a:cubicBezTo>
                  <a:cubicBezTo>
                    <a:pt x="639" y="7716"/>
                    <a:pt x="911" y="7818"/>
                    <a:pt x="1191" y="7818"/>
                  </a:cubicBezTo>
                  <a:cubicBezTo>
                    <a:pt x="1331" y="7818"/>
                    <a:pt x="1473" y="7793"/>
                    <a:pt x="1609" y="7742"/>
                  </a:cubicBezTo>
                  <a:lnTo>
                    <a:pt x="1609" y="7742"/>
                  </a:lnTo>
                  <a:cubicBezTo>
                    <a:pt x="1456" y="8125"/>
                    <a:pt x="1558" y="8584"/>
                    <a:pt x="1864" y="8865"/>
                  </a:cubicBezTo>
                  <a:cubicBezTo>
                    <a:pt x="2077" y="9066"/>
                    <a:pt x="2340" y="9163"/>
                    <a:pt x="2604" y="9163"/>
                  </a:cubicBezTo>
                  <a:cubicBezTo>
                    <a:pt x="2908" y="9163"/>
                    <a:pt x="3214" y="903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6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6285367" y="60337"/>
              <a:ext cx="251553" cy="326333"/>
            </a:xfrm>
            <a:custGeom>
              <a:avLst/>
              <a:gdLst/>
              <a:ahLst/>
              <a:cxnLst/>
              <a:rect l="l" t="t" r="r" b="b"/>
              <a:pathLst>
                <a:path w="7811" h="10133" extrusionOk="0">
                  <a:moveTo>
                    <a:pt x="3365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5" y="1021"/>
                  </a:cubicBezTo>
                  <a:cubicBezTo>
                    <a:pt x="2076" y="829"/>
                    <a:pt x="1806" y="720"/>
                    <a:pt x="1525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6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1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5" y="2119"/>
                  </a:lnTo>
                  <a:cubicBezTo>
                    <a:pt x="4429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7086789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90" y="741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8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6667190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4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6605550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8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6" y="4023"/>
                    <a:pt x="9086" y="4023"/>
                  </a:cubicBezTo>
                  <a:cubicBezTo>
                    <a:pt x="9231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1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5898650" y="273792"/>
              <a:ext cx="333322" cy="220797"/>
            </a:xfrm>
            <a:custGeom>
              <a:avLst/>
              <a:gdLst/>
              <a:ahLst/>
              <a:cxnLst/>
              <a:rect l="l" t="t" r="r" b="b"/>
              <a:pathLst>
                <a:path w="10350" h="6856" extrusionOk="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799"/>
                    <a:pt x="7173" y="1335"/>
                  </a:cubicBezTo>
                  <a:lnTo>
                    <a:pt x="6305" y="1667"/>
                  </a:lnTo>
                  <a:lnTo>
                    <a:pt x="2145" y="3326"/>
                  </a:lnTo>
                  <a:cubicBezTo>
                    <a:pt x="1992" y="3122"/>
                    <a:pt x="1787" y="2943"/>
                    <a:pt x="1532" y="2892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2"/>
                    <a:pt x="741" y="2918"/>
                  </a:cubicBezTo>
                  <a:cubicBezTo>
                    <a:pt x="409" y="3045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0"/>
                    <a:pt x="715" y="5547"/>
                    <a:pt x="715" y="5853"/>
                  </a:cubicBezTo>
                  <a:cubicBezTo>
                    <a:pt x="775" y="6446"/>
                    <a:pt x="1263" y="6855"/>
                    <a:pt x="1801" y="6855"/>
                  </a:cubicBezTo>
                  <a:cubicBezTo>
                    <a:pt x="1957" y="6855"/>
                    <a:pt x="2117" y="6821"/>
                    <a:pt x="2272" y="6746"/>
                  </a:cubicBezTo>
                  <a:cubicBezTo>
                    <a:pt x="2451" y="6670"/>
                    <a:pt x="2630" y="6567"/>
                    <a:pt x="2757" y="6414"/>
                  </a:cubicBezTo>
                  <a:cubicBezTo>
                    <a:pt x="2961" y="6159"/>
                    <a:pt x="3038" y="5827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69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09"/>
                  </a:cubicBezTo>
                  <a:lnTo>
                    <a:pt x="10082" y="2509"/>
                  </a:lnTo>
                  <a:cubicBezTo>
                    <a:pt x="9904" y="2101"/>
                    <a:pt x="9546" y="1846"/>
                    <a:pt x="9112" y="1820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4577794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5" y="1"/>
                    <a:pt x="5947" y="122"/>
                    <a:pt x="5717" y="366"/>
                  </a:cubicBezTo>
                  <a:cubicBezTo>
                    <a:pt x="5334" y="774"/>
                    <a:pt x="5283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69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3" y="8865"/>
                  </a:cubicBezTo>
                  <a:cubicBezTo>
                    <a:pt x="2080" y="9069"/>
                    <a:pt x="2354" y="9172"/>
                    <a:pt x="2626" y="9172"/>
                  </a:cubicBezTo>
                  <a:cubicBezTo>
                    <a:pt x="2929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3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5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>
              <a:off x="5631541" y="-86228"/>
              <a:ext cx="295932" cy="295127"/>
            </a:xfrm>
            <a:custGeom>
              <a:avLst/>
              <a:gdLst/>
              <a:ahLst/>
              <a:cxnLst/>
              <a:rect l="l" t="t" r="r" b="b"/>
              <a:pathLst>
                <a:path w="9189" h="9164" extrusionOk="0">
                  <a:moveTo>
                    <a:pt x="6563" y="1"/>
                  </a:moveTo>
                  <a:cubicBezTo>
                    <a:pt x="6255" y="1"/>
                    <a:pt x="5947" y="123"/>
                    <a:pt x="5717" y="366"/>
                  </a:cubicBezTo>
                  <a:cubicBezTo>
                    <a:pt x="5334" y="774"/>
                    <a:pt x="5283" y="1361"/>
                    <a:pt x="5589" y="1821"/>
                  </a:cubicBezTo>
                  <a:lnTo>
                    <a:pt x="1863" y="5725"/>
                  </a:lnTo>
                  <a:cubicBezTo>
                    <a:pt x="1680" y="5614"/>
                    <a:pt x="1477" y="5558"/>
                    <a:pt x="1274" y="5558"/>
                  </a:cubicBezTo>
                  <a:cubicBezTo>
                    <a:pt x="968" y="5558"/>
                    <a:pt x="664" y="5684"/>
                    <a:pt x="434" y="5930"/>
                  </a:cubicBezTo>
                  <a:cubicBezTo>
                    <a:pt x="0" y="6363"/>
                    <a:pt x="0" y="7078"/>
                    <a:pt x="434" y="7512"/>
                  </a:cubicBezTo>
                  <a:cubicBezTo>
                    <a:pt x="638" y="7716"/>
                    <a:pt x="910" y="7818"/>
                    <a:pt x="1190" y="7818"/>
                  </a:cubicBezTo>
                  <a:cubicBezTo>
                    <a:pt x="1330" y="7818"/>
                    <a:pt x="1472" y="7793"/>
                    <a:pt x="1608" y="7742"/>
                  </a:cubicBezTo>
                  <a:lnTo>
                    <a:pt x="1608" y="7742"/>
                  </a:lnTo>
                  <a:cubicBezTo>
                    <a:pt x="1455" y="8125"/>
                    <a:pt x="1557" y="8584"/>
                    <a:pt x="1863" y="8865"/>
                  </a:cubicBezTo>
                  <a:cubicBezTo>
                    <a:pt x="2077" y="9066"/>
                    <a:pt x="2339" y="9163"/>
                    <a:pt x="2603" y="9163"/>
                  </a:cubicBezTo>
                  <a:cubicBezTo>
                    <a:pt x="2908" y="9163"/>
                    <a:pt x="3213" y="9034"/>
                    <a:pt x="3446" y="8788"/>
                  </a:cubicBezTo>
                  <a:cubicBezTo>
                    <a:pt x="3828" y="8405"/>
                    <a:pt x="3879" y="7818"/>
                    <a:pt x="3573" y="7359"/>
                  </a:cubicBezTo>
                  <a:lnTo>
                    <a:pt x="7299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6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474419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30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5545651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3" y="715"/>
                    <a:pt x="1561" y="715"/>
                  </a:cubicBezTo>
                  <a:cubicBezTo>
                    <a:pt x="1425" y="715"/>
                    <a:pt x="1289" y="741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5219" y="9878"/>
                    <a:pt x="5500" y="9521"/>
                    <a:pt x="5500" y="9087"/>
                  </a:cubicBezTo>
                  <a:cubicBezTo>
                    <a:pt x="5711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0" y="7147"/>
                  </a:cubicBezTo>
                  <a:lnTo>
                    <a:pt x="3994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5126020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79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5064379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6" y="2833"/>
                  </a:cubicBezTo>
                  <a:cubicBezTo>
                    <a:pt x="1173" y="2833"/>
                    <a:pt x="1029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0" y="3938"/>
                  </a:cubicBezTo>
                  <a:cubicBezTo>
                    <a:pt x="10107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7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4353389" y="273792"/>
              <a:ext cx="337476" cy="221184"/>
            </a:xfrm>
            <a:custGeom>
              <a:avLst/>
              <a:gdLst/>
              <a:ahLst/>
              <a:cxnLst/>
              <a:rect l="l" t="t" r="r" b="b"/>
              <a:pathLst>
                <a:path w="10479" h="6868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59" y="2892"/>
                  </a:cubicBezTo>
                  <a:cubicBezTo>
                    <a:pt x="1561" y="2850"/>
                    <a:pt x="1455" y="2831"/>
                    <a:pt x="1345" y="2831"/>
                  </a:cubicBezTo>
                  <a:cubicBezTo>
                    <a:pt x="1256" y="2831"/>
                    <a:pt x="1164" y="2844"/>
                    <a:pt x="1072" y="2867"/>
                  </a:cubicBezTo>
                  <a:cubicBezTo>
                    <a:pt x="1021" y="2867"/>
                    <a:pt x="945" y="2892"/>
                    <a:pt x="868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83" y="4730"/>
                    <a:pt x="741" y="5011"/>
                    <a:pt x="1175" y="5036"/>
                  </a:cubicBezTo>
                  <a:cubicBezTo>
                    <a:pt x="945" y="5240"/>
                    <a:pt x="843" y="5547"/>
                    <a:pt x="843" y="5878"/>
                  </a:cubicBezTo>
                  <a:cubicBezTo>
                    <a:pt x="903" y="6460"/>
                    <a:pt x="1404" y="6868"/>
                    <a:pt x="1950" y="6868"/>
                  </a:cubicBezTo>
                  <a:cubicBezTo>
                    <a:pt x="2099" y="6868"/>
                    <a:pt x="2252" y="6837"/>
                    <a:pt x="2400" y="6772"/>
                  </a:cubicBezTo>
                  <a:cubicBezTo>
                    <a:pt x="2578" y="6695"/>
                    <a:pt x="2757" y="6567"/>
                    <a:pt x="2885" y="6414"/>
                  </a:cubicBezTo>
                  <a:cubicBezTo>
                    <a:pt x="3089" y="6159"/>
                    <a:pt x="3165" y="5827"/>
                    <a:pt x="3114" y="5521"/>
                  </a:cubicBezTo>
                  <a:lnTo>
                    <a:pt x="6432" y="4194"/>
                  </a:lnTo>
                  <a:lnTo>
                    <a:pt x="8142" y="3530"/>
                  </a:lnTo>
                  <a:cubicBezTo>
                    <a:pt x="8388" y="3882"/>
                    <a:pt x="8730" y="4032"/>
                    <a:pt x="9068" y="4032"/>
                  </a:cubicBezTo>
                  <a:cubicBezTo>
                    <a:pt x="9784" y="4032"/>
                    <a:pt x="10479" y="3359"/>
                    <a:pt x="10184" y="2509"/>
                  </a:cubicBez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342" y="1718"/>
                    <a:pt x="9444" y="1591"/>
                    <a:pt x="9495" y="1437"/>
                  </a:cubicBezTo>
                  <a:cubicBezTo>
                    <a:pt x="9571" y="1233"/>
                    <a:pt x="9571" y="1029"/>
                    <a:pt x="9546" y="825"/>
                  </a:cubicBezTo>
                  <a:cubicBezTo>
                    <a:pt x="9520" y="774"/>
                    <a:pt x="9495" y="723"/>
                    <a:pt x="9495" y="672"/>
                  </a:cubicBezTo>
                  <a:cubicBezTo>
                    <a:pt x="9303" y="250"/>
                    <a:pt x="8880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3036624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6" y="1"/>
                    <a:pt x="5947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70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4" y="8865"/>
                  </a:cubicBezTo>
                  <a:cubicBezTo>
                    <a:pt x="2081" y="9069"/>
                    <a:pt x="2354" y="9172"/>
                    <a:pt x="2626" y="9172"/>
                  </a:cubicBezTo>
                  <a:cubicBezTo>
                    <a:pt x="2930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19" y="1385"/>
                    <a:pt x="7581" y="1438"/>
                  </a:cubicBezTo>
                  <a:cubicBezTo>
                    <a:pt x="7734" y="1055"/>
                    <a:pt x="7632" y="595"/>
                    <a:pt x="7325" y="289"/>
                  </a:cubicBezTo>
                  <a:cubicBezTo>
                    <a:pt x="7109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4090371" y="-85938"/>
              <a:ext cx="295932" cy="294837"/>
            </a:xfrm>
            <a:custGeom>
              <a:avLst/>
              <a:gdLst/>
              <a:ahLst/>
              <a:cxnLst/>
              <a:rect l="l" t="t" r="r" b="b"/>
              <a:pathLst>
                <a:path w="9189" h="9155" extrusionOk="0">
                  <a:moveTo>
                    <a:pt x="6580" y="1"/>
                  </a:moveTo>
                  <a:cubicBezTo>
                    <a:pt x="6271" y="1"/>
                    <a:pt x="5962" y="123"/>
                    <a:pt x="5743" y="357"/>
                  </a:cubicBezTo>
                  <a:cubicBezTo>
                    <a:pt x="5360" y="765"/>
                    <a:pt x="5309" y="1352"/>
                    <a:pt x="5615" y="1812"/>
                  </a:cubicBezTo>
                  <a:lnTo>
                    <a:pt x="1863" y="5716"/>
                  </a:lnTo>
                  <a:cubicBezTo>
                    <a:pt x="1680" y="5605"/>
                    <a:pt x="1477" y="5549"/>
                    <a:pt x="1274" y="5549"/>
                  </a:cubicBezTo>
                  <a:cubicBezTo>
                    <a:pt x="969" y="5549"/>
                    <a:pt x="664" y="5675"/>
                    <a:pt x="434" y="5921"/>
                  </a:cubicBezTo>
                  <a:cubicBezTo>
                    <a:pt x="0" y="6354"/>
                    <a:pt x="0" y="7069"/>
                    <a:pt x="434" y="7503"/>
                  </a:cubicBezTo>
                  <a:cubicBezTo>
                    <a:pt x="638" y="7707"/>
                    <a:pt x="911" y="7809"/>
                    <a:pt x="1190" y="7809"/>
                  </a:cubicBezTo>
                  <a:cubicBezTo>
                    <a:pt x="1330" y="7809"/>
                    <a:pt x="1472" y="7784"/>
                    <a:pt x="1608" y="7733"/>
                  </a:cubicBezTo>
                  <a:lnTo>
                    <a:pt x="1608" y="7733"/>
                  </a:lnTo>
                  <a:cubicBezTo>
                    <a:pt x="1455" y="8116"/>
                    <a:pt x="1557" y="8575"/>
                    <a:pt x="1863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3" y="9025"/>
                    <a:pt x="3446" y="8779"/>
                  </a:cubicBezTo>
                  <a:cubicBezTo>
                    <a:pt x="3829" y="8396"/>
                    <a:pt x="3880" y="7809"/>
                    <a:pt x="3573" y="7350"/>
                  </a:cubicBezTo>
                  <a:lnTo>
                    <a:pt x="7300" y="3445"/>
                  </a:lnTo>
                  <a:cubicBezTo>
                    <a:pt x="7483" y="3557"/>
                    <a:pt x="7690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8" y="2807"/>
                    <a:pt x="9188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19" y="1377"/>
                    <a:pt x="7581" y="1429"/>
                  </a:cubicBezTo>
                  <a:cubicBezTo>
                    <a:pt x="7734" y="1046"/>
                    <a:pt x="7632" y="586"/>
                    <a:pt x="7325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320302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5" y="0"/>
                    <a:pt x="3102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70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2" y="9304"/>
                    <a:pt x="5993" y="9413"/>
                    <a:pt x="6273" y="9413"/>
                  </a:cubicBezTo>
                  <a:cubicBezTo>
                    <a:pt x="6402" y="9413"/>
                    <a:pt x="6530" y="9390"/>
                    <a:pt x="6650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4" y="741"/>
                  </a:cubicBezTo>
                  <a:cubicBezTo>
                    <a:pt x="4246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4004480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4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1" y="715"/>
                  </a:cubicBezTo>
                  <a:cubicBezTo>
                    <a:pt x="1425" y="715"/>
                    <a:pt x="1289" y="741"/>
                    <a:pt x="1162" y="792"/>
                  </a:cubicBezTo>
                  <a:cubicBezTo>
                    <a:pt x="0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0" y="9521"/>
                    <a:pt x="5500" y="9087"/>
                  </a:cubicBezTo>
                  <a:cubicBezTo>
                    <a:pt x="5712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3584849" y="-48290"/>
              <a:ext cx="335415" cy="219026"/>
            </a:xfrm>
            <a:custGeom>
              <a:avLst/>
              <a:gdLst/>
              <a:ahLst/>
              <a:cxnLst/>
              <a:rect l="l" t="t" r="r" b="b"/>
              <a:pathLst>
                <a:path w="10415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9" y="4017"/>
                    <a:pt x="1171" y="4044"/>
                    <a:pt x="1312" y="4044"/>
                  </a:cubicBezTo>
                  <a:cubicBezTo>
                    <a:pt x="1683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79" y="6773"/>
                    <a:pt x="8324" y="6801"/>
                    <a:pt x="8466" y="6801"/>
                  </a:cubicBezTo>
                  <a:cubicBezTo>
                    <a:pt x="8903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6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8" y="2779"/>
                  </a:cubicBezTo>
                  <a:cubicBezTo>
                    <a:pt x="8747" y="2779"/>
                    <a:pt x="8397" y="2965"/>
                    <a:pt x="8194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6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3523209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1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5" y="1335"/>
                  </a:cubicBezTo>
                  <a:lnTo>
                    <a:pt x="2247" y="3326"/>
                  </a:lnTo>
                  <a:cubicBezTo>
                    <a:pt x="2045" y="3013"/>
                    <a:pt x="1683" y="2833"/>
                    <a:pt x="1316" y="2833"/>
                  </a:cubicBezTo>
                  <a:cubicBezTo>
                    <a:pt x="1173" y="2833"/>
                    <a:pt x="1030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9" y="5317"/>
                    <a:pt x="766" y="5776"/>
                    <a:pt x="920" y="6184"/>
                  </a:cubicBezTo>
                  <a:cubicBezTo>
                    <a:pt x="1111" y="6606"/>
                    <a:pt x="1520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5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1" y="3938"/>
                  </a:cubicBezTo>
                  <a:cubicBezTo>
                    <a:pt x="10108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1" y="1539"/>
                    <a:pt x="9623" y="1080"/>
                    <a:pt x="9470" y="697"/>
                  </a:cubicBezTo>
                  <a:cubicBezTo>
                    <a:pt x="9297" y="255"/>
                    <a:pt x="8877" y="1"/>
                    <a:pt x="8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2812219" y="273792"/>
              <a:ext cx="337734" cy="220153"/>
            </a:xfrm>
            <a:custGeom>
              <a:avLst/>
              <a:gdLst/>
              <a:ahLst/>
              <a:cxnLst/>
              <a:rect l="l" t="t" r="r" b="b"/>
              <a:pathLst>
                <a:path w="10487" h="6836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60" y="2892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2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577"/>
                    <a:pt x="486" y="4781"/>
                    <a:pt x="715" y="4909"/>
                  </a:cubicBezTo>
                  <a:cubicBezTo>
                    <a:pt x="869" y="4960"/>
                    <a:pt x="1022" y="5011"/>
                    <a:pt x="1175" y="5011"/>
                  </a:cubicBezTo>
                  <a:cubicBezTo>
                    <a:pt x="1098" y="5087"/>
                    <a:pt x="1047" y="5164"/>
                    <a:pt x="996" y="5266"/>
                  </a:cubicBezTo>
                  <a:cubicBezTo>
                    <a:pt x="971" y="5317"/>
                    <a:pt x="945" y="5342"/>
                    <a:pt x="920" y="5393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53"/>
                    <a:pt x="869" y="6006"/>
                    <a:pt x="945" y="6159"/>
                  </a:cubicBezTo>
                  <a:cubicBezTo>
                    <a:pt x="1022" y="6363"/>
                    <a:pt x="1149" y="6542"/>
                    <a:pt x="1354" y="6644"/>
                  </a:cubicBezTo>
                  <a:cubicBezTo>
                    <a:pt x="1539" y="6768"/>
                    <a:pt x="1753" y="6835"/>
                    <a:pt x="1971" y="6835"/>
                  </a:cubicBezTo>
                  <a:cubicBezTo>
                    <a:pt x="2114" y="6835"/>
                    <a:pt x="2259" y="6807"/>
                    <a:pt x="2400" y="6746"/>
                  </a:cubicBezTo>
                  <a:cubicBezTo>
                    <a:pt x="2604" y="6670"/>
                    <a:pt x="2757" y="6542"/>
                    <a:pt x="2885" y="6389"/>
                  </a:cubicBezTo>
                  <a:cubicBezTo>
                    <a:pt x="3089" y="6159"/>
                    <a:pt x="3191" y="5827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7" y="3860"/>
                    <a:pt x="8748" y="4012"/>
                    <a:pt x="9086" y="4012"/>
                  </a:cubicBezTo>
                  <a:cubicBezTo>
                    <a:pt x="9793" y="4012"/>
                    <a:pt x="10486" y="3347"/>
                    <a:pt x="10210" y="2484"/>
                  </a:cubicBezTo>
                  <a:lnTo>
                    <a:pt x="10210" y="2484"/>
                  </a:ln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1495453" y="-294175"/>
              <a:ext cx="295932" cy="295384"/>
            </a:xfrm>
            <a:custGeom>
              <a:avLst/>
              <a:gdLst/>
              <a:ahLst/>
              <a:cxnLst/>
              <a:rect l="l" t="t" r="r" b="b"/>
              <a:pathLst>
                <a:path w="9189" h="9172" extrusionOk="0">
                  <a:moveTo>
                    <a:pt x="6563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2549201" y="-85938"/>
              <a:ext cx="295932" cy="294837"/>
            </a:xfrm>
            <a:custGeom>
              <a:avLst/>
              <a:gdLst/>
              <a:ahLst/>
              <a:cxnLst/>
              <a:rect l="l" t="t" r="r" b="b"/>
              <a:pathLst>
                <a:path w="9189" h="9155" extrusionOk="0">
                  <a:moveTo>
                    <a:pt x="6580" y="1"/>
                  </a:moveTo>
                  <a:cubicBezTo>
                    <a:pt x="6271" y="1"/>
                    <a:pt x="5963" y="123"/>
                    <a:pt x="5743" y="357"/>
                  </a:cubicBezTo>
                  <a:cubicBezTo>
                    <a:pt x="5360" y="765"/>
                    <a:pt x="5309" y="1352"/>
                    <a:pt x="5616" y="1812"/>
                  </a:cubicBezTo>
                  <a:lnTo>
                    <a:pt x="1864" y="5716"/>
                  </a:lnTo>
                  <a:cubicBezTo>
                    <a:pt x="1681" y="5605"/>
                    <a:pt x="1477" y="5549"/>
                    <a:pt x="1275" y="5549"/>
                  </a:cubicBezTo>
                  <a:cubicBezTo>
                    <a:pt x="969" y="5549"/>
                    <a:pt x="665" y="5675"/>
                    <a:pt x="435" y="5921"/>
                  </a:cubicBezTo>
                  <a:cubicBezTo>
                    <a:pt x="1" y="6354"/>
                    <a:pt x="1" y="7069"/>
                    <a:pt x="435" y="7503"/>
                  </a:cubicBezTo>
                  <a:cubicBezTo>
                    <a:pt x="639" y="7707"/>
                    <a:pt x="911" y="7809"/>
                    <a:pt x="1191" y="7809"/>
                  </a:cubicBezTo>
                  <a:cubicBezTo>
                    <a:pt x="1331" y="7809"/>
                    <a:pt x="1472" y="7784"/>
                    <a:pt x="1609" y="7733"/>
                  </a:cubicBezTo>
                  <a:lnTo>
                    <a:pt x="1609" y="7733"/>
                  </a:lnTo>
                  <a:cubicBezTo>
                    <a:pt x="1455" y="8116"/>
                    <a:pt x="1557" y="8575"/>
                    <a:pt x="1864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4" y="9025"/>
                    <a:pt x="3446" y="8779"/>
                  </a:cubicBezTo>
                  <a:cubicBezTo>
                    <a:pt x="3829" y="8396"/>
                    <a:pt x="3880" y="7809"/>
                    <a:pt x="3574" y="7350"/>
                  </a:cubicBezTo>
                  <a:lnTo>
                    <a:pt x="7300" y="3445"/>
                  </a:lnTo>
                  <a:cubicBezTo>
                    <a:pt x="7483" y="3557"/>
                    <a:pt x="7691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9" y="2807"/>
                    <a:pt x="9189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20" y="1377"/>
                    <a:pt x="7581" y="1429"/>
                  </a:cubicBezTo>
                  <a:cubicBezTo>
                    <a:pt x="7734" y="1046"/>
                    <a:pt x="7632" y="586"/>
                    <a:pt x="7326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1661857" y="60337"/>
              <a:ext cx="251585" cy="326333"/>
            </a:xfrm>
            <a:custGeom>
              <a:avLst/>
              <a:gdLst/>
              <a:ahLst/>
              <a:cxnLst/>
              <a:rect l="l" t="t" r="r" b="b"/>
              <a:pathLst>
                <a:path w="7812" h="10133" extrusionOk="0">
                  <a:moveTo>
                    <a:pt x="3366" y="0"/>
                  </a:moveTo>
                  <a:cubicBezTo>
                    <a:pt x="3235" y="0"/>
                    <a:pt x="3103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7" y="829"/>
                    <a:pt x="1807" y="720"/>
                    <a:pt x="1526" y="720"/>
                  </a:cubicBezTo>
                  <a:cubicBezTo>
                    <a:pt x="1398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4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8" y="8014"/>
                  </a:lnTo>
                  <a:cubicBezTo>
                    <a:pt x="3358" y="8321"/>
                    <a:pt x="3180" y="8882"/>
                    <a:pt x="3409" y="9393"/>
                  </a:cubicBezTo>
                  <a:cubicBezTo>
                    <a:pt x="3567" y="9847"/>
                    <a:pt x="3985" y="10133"/>
                    <a:pt x="4437" y="10133"/>
                  </a:cubicBezTo>
                  <a:cubicBezTo>
                    <a:pt x="4570" y="10133"/>
                    <a:pt x="4706" y="10108"/>
                    <a:pt x="4839" y="10056"/>
                  </a:cubicBezTo>
                  <a:cubicBezTo>
                    <a:pt x="5221" y="9903"/>
                    <a:pt x="5477" y="9520"/>
                    <a:pt x="5502" y="9112"/>
                  </a:cubicBezTo>
                  <a:cubicBezTo>
                    <a:pt x="5712" y="9304"/>
                    <a:pt x="5994" y="9413"/>
                    <a:pt x="6273" y="9413"/>
                  </a:cubicBezTo>
                  <a:cubicBezTo>
                    <a:pt x="6402" y="9413"/>
                    <a:pt x="6530" y="9390"/>
                    <a:pt x="6651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3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5" y="741"/>
                  </a:cubicBezTo>
                  <a:cubicBezTo>
                    <a:pt x="4247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463310" y="383353"/>
              <a:ext cx="251328" cy="326011"/>
            </a:xfrm>
            <a:custGeom>
              <a:avLst/>
              <a:gdLst/>
              <a:ahLst/>
              <a:cxnLst/>
              <a:rect l="l" t="t" r="r" b="b"/>
              <a:pathLst>
                <a:path w="7804" h="10123" extrusionOk="0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89" y="741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2043711" y="-48290"/>
              <a:ext cx="335383" cy="219026"/>
            </a:xfrm>
            <a:custGeom>
              <a:avLst/>
              <a:gdLst/>
              <a:ahLst/>
              <a:cxnLst/>
              <a:rect l="l" t="t" r="r" b="b"/>
              <a:pathLst>
                <a:path w="10414" h="6801" extrusionOk="0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58" y="2123"/>
                    <a:pt x="204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3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1982071" y="372436"/>
              <a:ext cx="335383" cy="220797"/>
            </a:xfrm>
            <a:custGeom>
              <a:avLst/>
              <a:gdLst/>
              <a:ahLst/>
              <a:cxnLst/>
              <a:rect l="l" t="t" r="r" b="b"/>
              <a:pathLst>
                <a:path w="10414" h="6856" extrusionOk="0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7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7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0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5" y="4023"/>
                    <a:pt x="9086" y="4023"/>
                  </a:cubicBezTo>
                  <a:cubicBezTo>
                    <a:pt x="9230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0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-167114" y="4076748"/>
            <a:ext cx="9681306" cy="1547060"/>
            <a:chOff x="1494648" y="4329497"/>
            <a:chExt cx="6278816" cy="1003347"/>
          </a:xfrm>
        </p:grpSpPr>
        <p:sp>
          <p:nvSpPr>
            <p:cNvPr id="96" name="Google Shape;96;p11"/>
            <p:cNvSpPr/>
            <p:nvPr/>
          </p:nvSpPr>
          <p:spPr>
            <a:xfrm>
              <a:off x="7643678" y="4897238"/>
              <a:ext cx="129786" cy="135100"/>
            </a:xfrm>
            <a:custGeom>
              <a:avLst/>
              <a:gdLst/>
              <a:ahLst/>
              <a:cxnLst/>
              <a:rect l="l" t="t" r="r" b="b"/>
              <a:pathLst>
                <a:path w="4030" h="4195" extrusionOk="0">
                  <a:moveTo>
                    <a:pt x="1986" y="1"/>
                  </a:moveTo>
                  <a:cubicBezTo>
                    <a:pt x="1842" y="1"/>
                    <a:pt x="1696" y="28"/>
                    <a:pt x="1557" y="85"/>
                  </a:cubicBezTo>
                  <a:cubicBezTo>
                    <a:pt x="1047" y="289"/>
                    <a:pt x="740" y="800"/>
                    <a:pt x="842" y="1336"/>
                  </a:cubicBezTo>
                  <a:lnTo>
                    <a:pt x="0" y="1667"/>
                  </a:lnTo>
                  <a:lnTo>
                    <a:pt x="0" y="4194"/>
                  </a:lnTo>
                  <a:lnTo>
                    <a:pt x="1710" y="3531"/>
                  </a:lnTo>
                  <a:cubicBezTo>
                    <a:pt x="1947" y="3882"/>
                    <a:pt x="2284" y="4032"/>
                    <a:pt x="2619" y="4032"/>
                  </a:cubicBezTo>
                  <a:cubicBezTo>
                    <a:pt x="3329" y="4032"/>
                    <a:pt x="4029" y="3359"/>
                    <a:pt x="3752" y="2510"/>
                  </a:cubicBezTo>
                  <a:cubicBezTo>
                    <a:pt x="3573" y="2101"/>
                    <a:pt x="3216" y="1846"/>
                    <a:pt x="2782" y="1821"/>
                  </a:cubicBezTo>
                  <a:cubicBezTo>
                    <a:pt x="3088" y="1514"/>
                    <a:pt x="3190" y="1080"/>
                    <a:pt x="3037" y="672"/>
                  </a:cubicBezTo>
                  <a:cubicBezTo>
                    <a:pt x="2845" y="250"/>
                    <a:pt x="2423" y="1"/>
                    <a:pt x="1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7439015" y="4950924"/>
              <a:ext cx="204695" cy="167530"/>
            </a:xfrm>
            <a:custGeom>
              <a:avLst/>
              <a:gdLst/>
              <a:ahLst/>
              <a:cxnLst/>
              <a:rect l="l" t="t" r="r" b="b"/>
              <a:pathLst>
                <a:path w="6356" h="5202" extrusionOk="0">
                  <a:moveTo>
                    <a:pt x="6355" y="0"/>
                  </a:moveTo>
                  <a:lnTo>
                    <a:pt x="2169" y="1659"/>
                  </a:lnTo>
                  <a:cubicBezTo>
                    <a:pt x="2042" y="1506"/>
                    <a:pt x="1914" y="1379"/>
                    <a:pt x="1736" y="1277"/>
                  </a:cubicBezTo>
                  <a:cubicBezTo>
                    <a:pt x="1567" y="1206"/>
                    <a:pt x="1391" y="1167"/>
                    <a:pt x="1216" y="1167"/>
                  </a:cubicBezTo>
                  <a:cubicBezTo>
                    <a:pt x="1072" y="1167"/>
                    <a:pt x="929" y="1194"/>
                    <a:pt x="791" y="1251"/>
                  </a:cubicBezTo>
                  <a:cubicBezTo>
                    <a:pt x="510" y="1353"/>
                    <a:pt x="281" y="1557"/>
                    <a:pt x="153" y="1838"/>
                  </a:cubicBezTo>
                  <a:cubicBezTo>
                    <a:pt x="26" y="2093"/>
                    <a:pt x="0" y="2400"/>
                    <a:pt x="102" y="2680"/>
                  </a:cubicBezTo>
                  <a:cubicBezTo>
                    <a:pt x="281" y="3063"/>
                    <a:pt x="638" y="3344"/>
                    <a:pt x="1072" y="3369"/>
                  </a:cubicBezTo>
                  <a:cubicBezTo>
                    <a:pt x="842" y="3574"/>
                    <a:pt x="740" y="3880"/>
                    <a:pt x="740" y="4212"/>
                  </a:cubicBezTo>
                  <a:cubicBezTo>
                    <a:pt x="800" y="4793"/>
                    <a:pt x="1301" y="5201"/>
                    <a:pt x="1847" y="5201"/>
                  </a:cubicBezTo>
                  <a:cubicBezTo>
                    <a:pt x="1997" y="5201"/>
                    <a:pt x="2149" y="5171"/>
                    <a:pt x="2297" y="5105"/>
                  </a:cubicBezTo>
                  <a:cubicBezTo>
                    <a:pt x="2476" y="5028"/>
                    <a:pt x="2654" y="4901"/>
                    <a:pt x="2782" y="4748"/>
                  </a:cubicBezTo>
                  <a:cubicBezTo>
                    <a:pt x="2986" y="4492"/>
                    <a:pt x="3063" y="4161"/>
                    <a:pt x="3012" y="3854"/>
                  </a:cubicBezTo>
                  <a:lnTo>
                    <a:pt x="6330" y="2527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6118127" y="4329497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30" y="9165"/>
                    <a:pt x="3230" y="9037"/>
                    <a:pt x="3446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0" y="1456"/>
                    <a:pt x="8290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7162213" y="4536929"/>
              <a:ext cx="306398" cy="294579"/>
            </a:xfrm>
            <a:custGeom>
              <a:avLst/>
              <a:gdLst/>
              <a:ahLst/>
              <a:cxnLst/>
              <a:rect l="l" t="t" r="r" b="b"/>
              <a:pathLst>
                <a:path w="9514" h="9147" extrusionOk="0">
                  <a:moveTo>
                    <a:pt x="6890" y="0"/>
                  </a:moveTo>
                  <a:cubicBezTo>
                    <a:pt x="6575" y="0"/>
                    <a:pt x="6261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3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0" y="6699"/>
                    <a:pt x="734" y="7496"/>
                  </a:cubicBezTo>
                  <a:cubicBezTo>
                    <a:pt x="938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3" y="8848"/>
                  </a:cubicBezTo>
                  <a:cubicBezTo>
                    <a:pt x="2377" y="9050"/>
                    <a:pt x="2640" y="9147"/>
                    <a:pt x="2903" y="9147"/>
                  </a:cubicBezTo>
                  <a:cubicBezTo>
                    <a:pt x="3208" y="9147"/>
                    <a:pt x="3513" y="9018"/>
                    <a:pt x="3746" y="8772"/>
                  </a:cubicBezTo>
                  <a:cubicBezTo>
                    <a:pt x="4129" y="8389"/>
                    <a:pt x="4180" y="7802"/>
                    <a:pt x="3873" y="7343"/>
                  </a:cubicBezTo>
                  <a:lnTo>
                    <a:pt x="7600" y="3438"/>
                  </a:lnTo>
                  <a:cubicBezTo>
                    <a:pt x="7783" y="3560"/>
                    <a:pt x="7992" y="3617"/>
                    <a:pt x="8200" y="3617"/>
                  </a:cubicBezTo>
                  <a:cubicBezTo>
                    <a:pt x="8512" y="3617"/>
                    <a:pt x="8825" y="3489"/>
                    <a:pt x="9054" y="3259"/>
                  </a:cubicBezTo>
                  <a:cubicBezTo>
                    <a:pt x="9514" y="2800"/>
                    <a:pt x="9514" y="2085"/>
                    <a:pt x="9054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4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7" y="97"/>
                    <a:pt x="7163" y="0"/>
                    <a:pt x="6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6285367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7" y="696"/>
                    <a:pt x="2432" y="1106"/>
                    <a:pt x="1887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25" y="3003"/>
                  </a:cubicBezTo>
                  <a:cubicBezTo>
                    <a:pt x="1690" y="3003"/>
                    <a:pt x="1757" y="2997"/>
                    <a:pt x="1826" y="2987"/>
                  </a:cubicBezTo>
                  <a:lnTo>
                    <a:pt x="3817" y="8015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8" y="9851"/>
                    <a:pt x="3992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4855" y="9425"/>
                    <a:pt x="5362" y="9022"/>
                    <a:pt x="5895" y="9022"/>
                  </a:cubicBezTo>
                  <a:cubicBezTo>
                    <a:pt x="6159" y="9022"/>
                    <a:pt x="6430" y="9122"/>
                    <a:pt x="6650" y="9342"/>
                  </a:cubicBezTo>
                  <a:cubicBezTo>
                    <a:pt x="7811" y="8810"/>
                    <a:pt x="7367" y="7131"/>
                    <a:pt x="6188" y="7131"/>
                  </a:cubicBezTo>
                  <a:cubicBezTo>
                    <a:pt x="6123" y="7131"/>
                    <a:pt x="6056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7086757" y="5006800"/>
              <a:ext cx="251553" cy="326043"/>
            </a:xfrm>
            <a:custGeom>
              <a:avLst/>
              <a:gdLst/>
              <a:ahLst/>
              <a:cxnLst/>
              <a:rect l="l" t="t" r="r" b="b"/>
              <a:pathLst>
                <a:path w="7811" h="10124" extrusionOk="0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6667190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63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83" y="2123"/>
                    <a:pt x="205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6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1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601588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1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1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4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8" y="697"/>
                  </a:cubicBezTo>
                  <a:cubicBezTo>
                    <a:pt x="9425" y="255"/>
                    <a:pt x="9016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5898650" y="4897238"/>
              <a:ext cx="333322" cy="220797"/>
            </a:xfrm>
            <a:custGeom>
              <a:avLst/>
              <a:gdLst/>
              <a:ahLst/>
              <a:cxnLst/>
              <a:rect l="l" t="t" r="r" b="b"/>
              <a:pathLst>
                <a:path w="10350" h="6856" extrusionOk="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800"/>
                    <a:pt x="7173" y="1336"/>
                  </a:cubicBezTo>
                  <a:lnTo>
                    <a:pt x="6330" y="1667"/>
                  </a:lnTo>
                  <a:lnTo>
                    <a:pt x="2145" y="3326"/>
                  </a:lnTo>
                  <a:cubicBezTo>
                    <a:pt x="1992" y="3122"/>
                    <a:pt x="1787" y="2944"/>
                    <a:pt x="1532" y="2893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3"/>
                    <a:pt x="741" y="2918"/>
                  </a:cubicBezTo>
                  <a:cubicBezTo>
                    <a:pt x="409" y="3046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1"/>
                    <a:pt x="715" y="5547"/>
                    <a:pt x="715" y="5853"/>
                  </a:cubicBezTo>
                  <a:cubicBezTo>
                    <a:pt x="775" y="6446"/>
                    <a:pt x="1263" y="6856"/>
                    <a:pt x="1801" y="6856"/>
                  </a:cubicBezTo>
                  <a:cubicBezTo>
                    <a:pt x="1957" y="6856"/>
                    <a:pt x="2117" y="6821"/>
                    <a:pt x="2272" y="6746"/>
                  </a:cubicBezTo>
                  <a:cubicBezTo>
                    <a:pt x="2451" y="6670"/>
                    <a:pt x="2630" y="6568"/>
                    <a:pt x="2757" y="6415"/>
                  </a:cubicBezTo>
                  <a:cubicBezTo>
                    <a:pt x="2961" y="6159"/>
                    <a:pt x="3038" y="5828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70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10"/>
                  </a:cubicBezTo>
                  <a:lnTo>
                    <a:pt x="10082" y="2510"/>
                  </a:lnTo>
                  <a:cubicBezTo>
                    <a:pt x="9904" y="2101"/>
                    <a:pt x="9546" y="1846"/>
                    <a:pt x="9112" y="1821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4576957" y="4329497"/>
              <a:ext cx="296769" cy="295191"/>
            </a:xfrm>
            <a:custGeom>
              <a:avLst/>
              <a:gdLst/>
              <a:ahLst/>
              <a:cxnLst/>
              <a:rect l="l" t="t" r="r" b="b"/>
              <a:pathLst>
                <a:path w="9215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6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1" y="9063"/>
                    <a:pt x="2355" y="9165"/>
                    <a:pt x="2626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599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621043" y="4536929"/>
              <a:ext cx="306431" cy="294579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4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1" y="6699"/>
                    <a:pt x="734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0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4" y="2800"/>
                    <a:pt x="9514" y="2085"/>
                    <a:pt x="9055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5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4744229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0" y="829"/>
                    <a:pt x="1819" y="721"/>
                    <a:pt x="1539" y="721"/>
                  </a:cubicBezTo>
                  <a:cubicBezTo>
                    <a:pt x="1410" y="721"/>
                    <a:pt x="1282" y="744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0" y="9305"/>
                    <a:pt x="5992" y="9413"/>
                    <a:pt x="6272" y="9413"/>
                  </a:cubicBezTo>
                  <a:cubicBezTo>
                    <a:pt x="6400" y="9413"/>
                    <a:pt x="6529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5545619" y="5006800"/>
              <a:ext cx="251521" cy="325947"/>
            </a:xfrm>
            <a:custGeom>
              <a:avLst/>
              <a:gdLst/>
              <a:ahLst/>
              <a:cxnLst/>
              <a:rect l="l" t="t" r="r" b="b"/>
              <a:pathLst>
                <a:path w="7810" h="10121" extrusionOk="0">
                  <a:moveTo>
                    <a:pt x="3365" y="1"/>
                  </a:moveTo>
                  <a:cubicBezTo>
                    <a:pt x="3234" y="1"/>
                    <a:pt x="3101" y="26"/>
                    <a:pt x="2974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1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1" y="2972"/>
                    <a:pt x="1800" y="2962"/>
                  </a:cubicBezTo>
                  <a:lnTo>
                    <a:pt x="3817" y="8015"/>
                  </a:lnTo>
                  <a:cubicBezTo>
                    <a:pt x="3357" y="8296"/>
                    <a:pt x="3178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7" y="10120"/>
                    <a:pt x="4714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5126020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64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5" y="4017"/>
                    <a:pt x="1181" y="4044"/>
                    <a:pt x="1323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8" y="6547"/>
                    <a:pt x="9521" y="6105"/>
                  </a:cubicBezTo>
                  <a:cubicBezTo>
                    <a:pt x="9674" y="5722"/>
                    <a:pt x="9572" y="5262"/>
                    <a:pt x="9265" y="4982"/>
                  </a:cubicBezTo>
                  <a:cubicBezTo>
                    <a:pt x="9699" y="4956"/>
                    <a:pt x="10057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374" y="81"/>
                  </a:cubicBezTo>
                  <a:cubicBezTo>
                    <a:pt x="2241" y="27"/>
                    <a:pt x="2102" y="1"/>
                    <a:pt x="19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5060450" y="4995882"/>
              <a:ext cx="339312" cy="220797"/>
            </a:xfrm>
            <a:custGeom>
              <a:avLst/>
              <a:gdLst/>
              <a:ahLst/>
              <a:cxnLst/>
              <a:rect l="l" t="t" r="r" b="b"/>
              <a:pathLst>
                <a:path w="10536" h="6856" extrusionOk="0">
                  <a:moveTo>
                    <a:pt x="8573" y="1"/>
                  </a:moveTo>
                  <a:cubicBezTo>
                    <a:pt x="8429" y="1"/>
                    <a:pt x="8281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2" y="2780"/>
                  </a:cubicBezTo>
                  <a:cubicBezTo>
                    <a:pt x="715" y="2780"/>
                    <a:pt x="0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0" y="5317"/>
                    <a:pt x="888" y="5776"/>
                    <a:pt x="1041" y="6185"/>
                  </a:cubicBezTo>
                  <a:cubicBezTo>
                    <a:pt x="1233" y="6607"/>
                    <a:pt x="1641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6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0" y="4039"/>
                    <a:pt x="9517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8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555387" y="4899628"/>
              <a:ext cx="129786" cy="135100"/>
            </a:xfrm>
            <a:custGeom>
              <a:avLst/>
              <a:gdLst/>
              <a:ahLst/>
              <a:cxnLst/>
              <a:rect l="l" t="t" r="r" b="b"/>
              <a:pathLst>
                <a:path w="4030" h="4195" extrusionOk="0">
                  <a:moveTo>
                    <a:pt x="1987" y="1"/>
                  </a:moveTo>
                  <a:cubicBezTo>
                    <a:pt x="1843" y="1"/>
                    <a:pt x="1697" y="28"/>
                    <a:pt x="1558" y="85"/>
                  </a:cubicBezTo>
                  <a:cubicBezTo>
                    <a:pt x="1047" y="289"/>
                    <a:pt x="741" y="800"/>
                    <a:pt x="843" y="1336"/>
                  </a:cubicBezTo>
                  <a:lnTo>
                    <a:pt x="1" y="1667"/>
                  </a:lnTo>
                  <a:lnTo>
                    <a:pt x="1" y="4194"/>
                  </a:lnTo>
                  <a:lnTo>
                    <a:pt x="1711" y="3531"/>
                  </a:lnTo>
                  <a:cubicBezTo>
                    <a:pt x="1948" y="3882"/>
                    <a:pt x="2285" y="4032"/>
                    <a:pt x="2620" y="4032"/>
                  </a:cubicBezTo>
                  <a:cubicBezTo>
                    <a:pt x="3330" y="4032"/>
                    <a:pt x="4030" y="3359"/>
                    <a:pt x="3753" y="2510"/>
                  </a:cubicBezTo>
                  <a:cubicBezTo>
                    <a:pt x="3574" y="2101"/>
                    <a:pt x="3217" y="1846"/>
                    <a:pt x="2783" y="1821"/>
                  </a:cubicBezTo>
                  <a:cubicBezTo>
                    <a:pt x="2885" y="1718"/>
                    <a:pt x="2987" y="1591"/>
                    <a:pt x="3038" y="1438"/>
                  </a:cubicBezTo>
                  <a:cubicBezTo>
                    <a:pt x="3114" y="1234"/>
                    <a:pt x="3114" y="1029"/>
                    <a:pt x="3089" y="825"/>
                  </a:cubicBezTo>
                  <a:cubicBezTo>
                    <a:pt x="3063" y="774"/>
                    <a:pt x="3038" y="723"/>
                    <a:pt x="3038" y="672"/>
                  </a:cubicBezTo>
                  <a:cubicBezTo>
                    <a:pt x="2846" y="250"/>
                    <a:pt x="2423" y="1"/>
                    <a:pt x="1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4353389" y="4950924"/>
              <a:ext cx="207980" cy="167530"/>
            </a:xfrm>
            <a:custGeom>
              <a:avLst/>
              <a:gdLst/>
              <a:ahLst/>
              <a:cxnLst/>
              <a:rect l="l" t="t" r="r" b="b"/>
              <a:pathLst>
                <a:path w="6458" h="5202" extrusionOk="0">
                  <a:moveTo>
                    <a:pt x="6458" y="0"/>
                  </a:moveTo>
                  <a:lnTo>
                    <a:pt x="2272" y="1659"/>
                  </a:lnTo>
                  <a:cubicBezTo>
                    <a:pt x="2119" y="1455"/>
                    <a:pt x="1915" y="1277"/>
                    <a:pt x="1659" y="1226"/>
                  </a:cubicBezTo>
                  <a:cubicBezTo>
                    <a:pt x="1561" y="1183"/>
                    <a:pt x="1455" y="1164"/>
                    <a:pt x="1345" y="1164"/>
                  </a:cubicBezTo>
                  <a:cubicBezTo>
                    <a:pt x="1256" y="1164"/>
                    <a:pt x="1164" y="1177"/>
                    <a:pt x="1072" y="1200"/>
                  </a:cubicBezTo>
                  <a:cubicBezTo>
                    <a:pt x="1021" y="1200"/>
                    <a:pt x="945" y="1226"/>
                    <a:pt x="868" y="1251"/>
                  </a:cubicBezTo>
                  <a:cubicBezTo>
                    <a:pt x="307" y="1455"/>
                    <a:pt x="1" y="2093"/>
                    <a:pt x="205" y="2680"/>
                  </a:cubicBezTo>
                  <a:cubicBezTo>
                    <a:pt x="383" y="3063"/>
                    <a:pt x="741" y="3344"/>
                    <a:pt x="1175" y="3369"/>
                  </a:cubicBezTo>
                  <a:cubicBezTo>
                    <a:pt x="945" y="3574"/>
                    <a:pt x="843" y="3880"/>
                    <a:pt x="843" y="4212"/>
                  </a:cubicBezTo>
                  <a:cubicBezTo>
                    <a:pt x="903" y="4793"/>
                    <a:pt x="1404" y="5201"/>
                    <a:pt x="1950" y="5201"/>
                  </a:cubicBezTo>
                  <a:cubicBezTo>
                    <a:pt x="2099" y="5201"/>
                    <a:pt x="2252" y="5171"/>
                    <a:pt x="2400" y="5105"/>
                  </a:cubicBezTo>
                  <a:cubicBezTo>
                    <a:pt x="2578" y="5028"/>
                    <a:pt x="2757" y="4901"/>
                    <a:pt x="2885" y="4748"/>
                  </a:cubicBezTo>
                  <a:cubicBezTo>
                    <a:pt x="3089" y="4492"/>
                    <a:pt x="3165" y="4161"/>
                    <a:pt x="3114" y="3854"/>
                  </a:cubicBezTo>
                  <a:lnTo>
                    <a:pt x="6432" y="2527"/>
                  </a:lnTo>
                  <a:lnTo>
                    <a:pt x="6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035786" y="4329497"/>
              <a:ext cx="296769" cy="295191"/>
            </a:xfrm>
            <a:custGeom>
              <a:avLst/>
              <a:gdLst/>
              <a:ahLst/>
              <a:cxnLst/>
              <a:rect l="l" t="t" r="r" b="b"/>
              <a:pathLst>
                <a:path w="9215" h="9166" extrusionOk="0">
                  <a:moveTo>
                    <a:pt x="6586" y="0"/>
                  </a:moveTo>
                  <a:cubicBezTo>
                    <a:pt x="6280" y="0"/>
                    <a:pt x="5973" y="128"/>
                    <a:pt x="5744" y="384"/>
                  </a:cubicBezTo>
                  <a:cubicBezTo>
                    <a:pt x="5361" y="767"/>
                    <a:pt x="5310" y="1354"/>
                    <a:pt x="5616" y="1814"/>
                  </a:cubicBezTo>
                  <a:lnTo>
                    <a:pt x="1890" y="5719"/>
                  </a:lnTo>
                  <a:cubicBezTo>
                    <a:pt x="1707" y="5607"/>
                    <a:pt x="1499" y="5552"/>
                    <a:pt x="1293" y="5552"/>
                  </a:cubicBezTo>
                  <a:cubicBezTo>
                    <a:pt x="983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665" y="7709"/>
                    <a:pt x="925" y="7811"/>
                    <a:pt x="1198" y="7811"/>
                  </a:cubicBezTo>
                  <a:cubicBezTo>
                    <a:pt x="1334" y="7811"/>
                    <a:pt x="1473" y="7786"/>
                    <a:pt x="1609" y="7735"/>
                  </a:cubicBezTo>
                  <a:lnTo>
                    <a:pt x="1609" y="7735"/>
                  </a:lnTo>
                  <a:cubicBezTo>
                    <a:pt x="1456" y="8118"/>
                    <a:pt x="1558" y="8577"/>
                    <a:pt x="1864" y="8858"/>
                  </a:cubicBezTo>
                  <a:cubicBezTo>
                    <a:pt x="2081" y="9063"/>
                    <a:pt x="2355" y="9165"/>
                    <a:pt x="2627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600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5" y="2809"/>
                    <a:pt x="9215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2" y="1354"/>
                    <a:pt x="7743" y="1380"/>
                    <a:pt x="7607" y="1431"/>
                  </a:cubicBezTo>
                  <a:cubicBezTo>
                    <a:pt x="7760" y="1048"/>
                    <a:pt x="7658" y="589"/>
                    <a:pt x="7351" y="308"/>
                  </a:cubicBezTo>
                  <a:cubicBezTo>
                    <a:pt x="7134" y="103"/>
                    <a:pt x="6861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4080710" y="4537251"/>
              <a:ext cx="305593" cy="294257"/>
            </a:xfrm>
            <a:custGeom>
              <a:avLst/>
              <a:gdLst/>
              <a:ahLst/>
              <a:cxnLst/>
              <a:rect l="l" t="t" r="r" b="b"/>
              <a:pathLst>
                <a:path w="9489" h="9137" extrusionOk="0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5" y="1794"/>
                  </a:cubicBezTo>
                  <a:lnTo>
                    <a:pt x="2163" y="5725"/>
                  </a:lnTo>
                  <a:cubicBezTo>
                    <a:pt x="1958" y="5602"/>
                    <a:pt x="1753" y="5548"/>
                    <a:pt x="1558" y="5548"/>
                  </a:cubicBezTo>
                  <a:cubicBezTo>
                    <a:pt x="662" y="5548"/>
                    <a:pt x="0" y="6689"/>
                    <a:pt x="734" y="7486"/>
                  </a:cubicBezTo>
                  <a:cubicBezTo>
                    <a:pt x="938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1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0" y="8762"/>
                  </a:cubicBezTo>
                  <a:cubicBezTo>
                    <a:pt x="4103" y="8379"/>
                    <a:pt x="4154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5" y="3596"/>
                  </a:cubicBezTo>
                  <a:cubicBezTo>
                    <a:pt x="8513" y="3596"/>
                    <a:pt x="8816" y="3477"/>
                    <a:pt x="9029" y="3249"/>
                  </a:cubicBezTo>
                  <a:cubicBezTo>
                    <a:pt x="9488" y="2790"/>
                    <a:pt x="9488" y="2075"/>
                    <a:pt x="9029" y="1641"/>
                  </a:cubicBezTo>
                  <a:cubicBezTo>
                    <a:pt x="8827" y="1456"/>
                    <a:pt x="8557" y="1348"/>
                    <a:pt x="8287" y="1348"/>
                  </a:cubicBezTo>
                  <a:cubicBezTo>
                    <a:pt x="8149" y="1348"/>
                    <a:pt x="8010" y="1376"/>
                    <a:pt x="7881" y="1437"/>
                  </a:cubicBezTo>
                  <a:cubicBezTo>
                    <a:pt x="8034" y="1029"/>
                    <a:pt x="7932" y="595"/>
                    <a:pt x="7625" y="288"/>
                  </a:cubicBezTo>
                  <a:cubicBezTo>
                    <a:pt x="7409" y="96"/>
                    <a:pt x="7136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203059" y="4683784"/>
              <a:ext cx="251553" cy="326011"/>
            </a:xfrm>
            <a:custGeom>
              <a:avLst/>
              <a:gdLst/>
              <a:ahLst/>
              <a:cxnLst/>
              <a:rect l="l" t="t" r="r" b="b"/>
              <a:pathLst>
                <a:path w="7811" h="10123" extrusionOk="0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1" y="613"/>
                    <a:pt x="2311" y="1022"/>
                  </a:cubicBezTo>
                  <a:cubicBezTo>
                    <a:pt x="2101" y="829"/>
                    <a:pt x="1819" y="721"/>
                    <a:pt x="1539" y="721"/>
                  </a:cubicBezTo>
                  <a:cubicBezTo>
                    <a:pt x="1411" y="721"/>
                    <a:pt x="1283" y="744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6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9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1" y="9305"/>
                    <a:pt x="5992" y="9413"/>
                    <a:pt x="6272" y="9413"/>
                  </a:cubicBezTo>
                  <a:cubicBezTo>
                    <a:pt x="6401" y="9413"/>
                    <a:pt x="6529" y="9390"/>
                    <a:pt x="6649" y="9342"/>
                  </a:cubicBezTo>
                  <a:cubicBezTo>
                    <a:pt x="7811" y="8810"/>
                    <a:pt x="7367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51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4004448" y="5006800"/>
              <a:ext cx="251553" cy="325947"/>
            </a:xfrm>
            <a:custGeom>
              <a:avLst/>
              <a:gdLst/>
              <a:ahLst/>
              <a:cxnLst/>
              <a:rect l="l" t="t" r="r" b="b"/>
              <a:pathLst>
                <a:path w="7811" h="10121" extrusionOk="0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2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2" y="2972"/>
                    <a:pt x="1801" y="2962"/>
                  </a:cubicBezTo>
                  <a:lnTo>
                    <a:pt x="3817" y="8015"/>
                  </a:lnTo>
                  <a:cubicBezTo>
                    <a:pt x="3357" y="8296"/>
                    <a:pt x="3179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8" y="10120"/>
                    <a:pt x="4714" y="10100"/>
                    <a:pt x="4838" y="10057"/>
                  </a:cubicBezTo>
                  <a:cubicBezTo>
                    <a:pt x="5221" y="9878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584849" y="4575156"/>
              <a:ext cx="336220" cy="219026"/>
            </a:xfrm>
            <a:custGeom>
              <a:avLst/>
              <a:gdLst/>
              <a:ahLst/>
              <a:cxnLst/>
              <a:rect l="l" t="t" r="r" b="b"/>
              <a:pathLst>
                <a:path w="10440" h="6801" extrusionOk="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6" y="4017"/>
                    <a:pt x="1181" y="4044"/>
                    <a:pt x="1324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9" y="6547"/>
                    <a:pt x="9521" y="6105"/>
                  </a:cubicBezTo>
                  <a:cubicBezTo>
                    <a:pt x="9674" y="5722"/>
                    <a:pt x="9572" y="5262"/>
                    <a:pt x="9266" y="4982"/>
                  </a:cubicBezTo>
                  <a:cubicBezTo>
                    <a:pt x="9700" y="4956"/>
                    <a:pt x="10057" y="4675"/>
                    <a:pt x="10236" y="4292"/>
                  </a:cubicBezTo>
                  <a:cubicBezTo>
                    <a:pt x="10440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5" y="2780"/>
                    <a:pt x="8390" y="2965"/>
                    <a:pt x="8168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7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3519280" y="4995882"/>
              <a:ext cx="339312" cy="220797"/>
            </a:xfrm>
            <a:custGeom>
              <a:avLst/>
              <a:gdLst/>
              <a:ahLst/>
              <a:cxnLst/>
              <a:rect l="l" t="t" r="r" b="b"/>
              <a:pathLst>
                <a:path w="10536" h="6856" extrusionOk="0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8" y="5776"/>
                    <a:pt x="1042" y="6185"/>
                  </a:cubicBezTo>
                  <a:cubicBezTo>
                    <a:pt x="1233" y="6607"/>
                    <a:pt x="1642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2812219" y="4897238"/>
              <a:ext cx="337702" cy="220443"/>
            </a:xfrm>
            <a:custGeom>
              <a:avLst/>
              <a:gdLst/>
              <a:ahLst/>
              <a:cxnLst/>
              <a:rect l="l" t="t" r="r" b="b"/>
              <a:pathLst>
                <a:path w="10486" h="6845" extrusionOk="0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800"/>
                    <a:pt x="7300" y="1336"/>
                  </a:cubicBezTo>
                  <a:lnTo>
                    <a:pt x="6458" y="1667"/>
                  </a:lnTo>
                  <a:lnTo>
                    <a:pt x="2272" y="3326"/>
                  </a:lnTo>
                  <a:cubicBezTo>
                    <a:pt x="2119" y="3122"/>
                    <a:pt x="1915" y="2944"/>
                    <a:pt x="1660" y="2893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3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603"/>
                    <a:pt x="486" y="4781"/>
                    <a:pt x="741" y="4909"/>
                  </a:cubicBezTo>
                  <a:cubicBezTo>
                    <a:pt x="869" y="4985"/>
                    <a:pt x="1022" y="5011"/>
                    <a:pt x="1175" y="5036"/>
                  </a:cubicBezTo>
                  <a:cubicBezTo>
                    <a:pt x="1098" y="5087"/>
                    <a:pt x="1047" y="5190"/>
                    <a:pt x="996" y="5266"/>
                  </a:cubicBezTo>
                  <a:cubicBezTo>
                    <a:pt x="971" y="5317"/>
                    <a:pt x="945" y="5368"/>
                    <a:pt x="945" y="5419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79"/>
                    <a:pt x="869" y="6032"/>
                    <a:pt x="945" y="6159"/>
                  </a:cubicBezTo>
                  <a:cubicBezTo>
                    <a:pt x="1022" y="6364"/>
                    <a:pt x="1149" y="6542"/>
                    <a:pt x="1354" y="6670"/>
                  </a:cubicBezTo>
                  <a:cubicBezTo>
                    <a:pt x="1529" y="6787"/>
                    <a:pt x="1737" y="6845"/>
                    <a:pt x="1945" y="6845"/>
                  </a:cubicBezTo>
                  <a:cubicBezTo>
                    <a:pt x="2101" y="6845"/>
                    <a:pt x="2258" y="6812"/>
                    <a:pt x="2400" y="6746"/>
                  </a:cubicBezTo>
                  <a:cubicBezTo>
                    <a:pt x="2604" y="6695"/>
                    <a:pt x="2757" y="6568"/>
                    <a:pt x="2885" y="6415"/>
                  </a:cubicBezTo>
                  <a:cubicBezTo>
                    <a:pt x="3089" y="6159"/>
                    <a:pt x="3191" y="5828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8" y="3870"/>
                    <a:pt x="8751" y="4024"/>
                    <a:pt x="9090" y="4024"/>
                  </a:cubicBezTo>
                  <a:cubicBezTo>
                    <a:pt x="9795" y="4024"/>
                    <a:pt x="10486" y="3354"/>
                    <a:pt x="10210" y="2510"/>
                  </a:cubicBezTo>
                  <a:cubicBezTo>
                    <a:pt x="10031" y="2101"/>
                    <a:pt x="9674" y="1846"/>
                    <a:pt x="9240" y="1821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494648" y="4329497"/>
              <a:ext cx="296737" cy="295191"/>
            </a:xfrm>
            <a:custGeom>
              <a:avLst/>
              <a:gdLst/>
              <a:ahLst/>
              <a:cxnLst/>
              <a:rect l="l" t="t" r="r" b="b"/>
              <a:pathLst>
                <a:path w="9214" h="9166" extrusionOk="0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664" y="7709"/>
                    <a:pt x="925" y="7811"/>
                    <a:pt x="1197" y="7811"/>
                  </a:cubicBezTo>
                  <a:cubicBezTo>
                    <a:pt x="1333" y="7811"/>
                    <a:pt x="1472" y="7786"/>
                    <a:pt x="1608" y="7735"/>
                  </a:cubicBezTo>
                  <a:lnTo>
                    <a:pt x="1608" y="7735"/>
                  </a:lnTo>
                  <a:cubicBezTo>
                    <a:pt x="1455" y="8118"/>
                    <a:pt x="1557" y="8577"/>
                    <a:pt x="1863" y="8858"/>
                  </a:cubicBezTo>
                  <a:cubicBezTo>
                    <a:pt x="2080" y="9063"/>
                    <a:pt x="2354" y="9165"/>
                    <a:pt x="2629" y="9165"/>
                  </a:cubicBezTo>
                  <a:cubicBezTo>
                    <a:pt x="2935" y="9165"/>
                    <a:pt x="3242" y="9037"/>
                    <a:pt x="3471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2539539" y="4537251"/>
              <a:ext cx="305593" cy="294257"/>
            </a:xfrm>
            <a:custGeom>
              <a:avLst/>
              <a:gdLst/>
              <a:ahLst/>
              <a:cxnLst/>
              <a:rect l="l" t="t" r="r" b="b"/>
              <a:pathLst>
                <a:path w="9489" h="9137" extrusionOk="0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6" y="1794"/>
                  </a:cubicBezTo>
                  <a:lnTo>
                    <a:pt x="2164" y="5725"/>
                  </a:lnTo>
                  <a:cubicBezTo>
                    <a:pt x="1959" y="5602"/>
                    <a:pt x="1753" y="5548"/>
                    <a:pt x="1558" y="5548"/>
                  </a:cubicBezTo>
                  <a:cubicBezTo>
                    <a:pt x="662" y="5548"/>
                    <a:pt x="1" y="6689"/>
                    <a:pt x="735" y="7486"/>
                  </a:cubicBezTo>
                  <a:cubicBezTo>
                    <a:pt x="939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2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1" y="8762"/>
                  </a:cubicBezTo>
                  <a:cubicBezTo>
                    <a:pt x="4103" y="8379"/>
                    <a:pt x="4155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6" y="3596"/>
                  </a:cubicBezTo>
                  <a:cubicBezTo>
                    <a:pt x="8513" y="3596"/>
                    <a:pt x="8817" y="3477"/>
                    <a:pt x="9029" y="3249"/>
                  </a:cubicBezTo>
                  <a:cubicBezTo>
                    <a:pt x="9489" y="2790"/>
                    <a:pt x="9489" y="2075"/>
                    <a:pt x="9029" y="1641"/>
                  </a:cubicBezTo>
                  <a:cubicBezTo>
                    <a:pt x="8827" y="1456"/>
                    <a:pt x="8558" y="1348"/>
                    <a:pt x="8288" y="1348"/>
                  </a:cubicBezTo>
                  <a:cubicBezTo>
                    <a:pt x="8149" y="1348"/>
                    <a:pt x="8011" y="1376"/>
                    <a:pt x="7881" y="1437"/>
                  </a:cubicBezTo>
                  <a:cubicBezTo>
                    <a:pt x="8034" y="1029"/>
                    <a:pt x="7932" y="595"/>
                    <a:pt x="7626" y="288"/>
                  </a:cubicBezTo>
                  <a:cubicBezTo>
                    <a:pt x="7409" y="96"/>
                    <a:pt x="7137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1661921" y="4683784"/>
              <a:ext cx="251521" cy="326011"/>
            </a:xfrm>
            <a:custGeom>
              <a:avLst/>
              <a:gdLst/>
              <a:ahLst/>
              <a:cxnLst/>
              <a:rect l="l" t="t" r="r" b="b"/>
              <a:pathLst>
                <a:path w="7810" h="10123" extrusionOk="0">
                  <a:moveTo>
                    <a:pt x="3364" y="1"/>
                  </a:moveTo>
                  <a:cubicBezTo>
                    <a:pt x="3233" y="1"/>
                    <a:pt x="3101" y="25"/>
                    <a:pt x="2973" y="77"/>
                  </a:cubicBezTo>
                  <a:cubicBezTo>
                    <a:pt x="2565" y="230"/>
                    <a:pt x="2310" y="613"/>
                    <a:pt x="2284" y="1022"/>
                  </a:cubicBezTo>
                  <a:cubicBezTo>
                    <a:pt x="2092" y="829"/>
                    <a:pt x="1816" y="721"/>
                    <a:pt x="1538" y="721"/>
                  </a:cubicBezTo>
                  <a:cubicBezTo>
                    <a:pt x="1410" y="721"/>
                    <a:pt x="1282" y="744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8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19" y="9903"/>
                    <a:pt x="5475" y="9521"/>
                    <a:pt x="5500" y="9112"/>
                  </a:cubicBezTo>
                  <a:cubicBezTo>
                    <a:pt x="5710" y="9305"/>
                    <a:pt x="5992" y="9413"/>
                    <a:pt x="6271" y="9413"/>
                  </a:cubicBezTo>
                  <a:cubicBezTo>
                    <a:pt x="6400" y="9413"/>
                    <a:pt x="6528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2463310" y="5006800"/>
              <a:ext cx="251521" cy="325947"/>
            </a:xfrm>
            <a:custGeom>
              <a:avLst/>
              <a:gdLst/>
              <a:ahLst/>
              <a:cxnLst/>
              <a:rect l="l" t="t" r="r" b="b"/>
              <a:pathLst>
                <a:path w="7810" h="10121" extrusionOk="0">
                  <a:moveTo>
                    <a:pt x="3365" y="1"/>
                  </a:moveTo>
                  <a:cubicBezTo>
                    <a:pt x="3233" y="1"/>
                    <a:pt x="3101" y="26"/>
                    <a:pt x="2974" y="78"/>
                  </a:cubicBezTo>
                  <a:cubicBezTo>
                    <a:pt x="2566" y="231"/>
                    <a:pt x="2310" y="588"/>
                    <a:pt x="2285" y="1022"/>
                  </a:cubicBezTo>
                  <a:cubicBezTo>
                    <a:pt x="2098" y="818"/>
                    <a:pt x="1831" y="716"/>
                    <a:pt x="1553" y="716"/>
                  </a:cubicBezTo>
                  <a:cubicBezTo>
                    <a:pt x="1414" y="716"/>
                    <a:pt x="1272" y="741"/>
                    <a:pt x="1136" y="792"/>
                  </a:cubicBezTo>
                  <a:cubicBezTo>
                    <a:pt x="0" y="1324"/>
                    <a:pt x="444" y="2978"/>
                    <a:pt x="1600" y="2978"/>
                  </a:cubicBezTo>
                  <a:cubicBezTo>
                    <a:pt x="1664" y="2978"/>
                    <a:pt x="1731" y="2972"/>
                    <a:pt x="1800" y="2962"/>
                  </a:cubicBezTo>
                  <a:lnTo>
                    <a:pt x="3816" y="8015"/>
                  </a:lnTo>
                  <a:cubicBezTo>
                    <a:pt x="3357" y="8296"/>
                    <a:pt x="3178" y="8883"/>
                    <a:pt x="3382" y="9393"/>
                  </a:cubicBezTo>
                  <a:cubicBezTo>
                    <a:pt x="3563" y="9836"/>
                    <a:pt x="3999" y="10120"/>
                    <a:pt x="4463" y="10120"/>
                  </a:cubicBezTo>
                  <a:cubicBezTo>
                    <a:pt x="4587" y="10120"/>
                    <a:pt x="4713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49" y="9393"/>
                  </a:cubicBezTo>
                  <a:cubicBezTo>
                    <a:pt x="6385" y="9393"/>
                    <a:pt x="6522" y="9368"/>
                    <a:pt x="6649" y="9317"/>
                  </a:cubicBezTo>
                  <a:cubicBezTo>
                    <a:pt x="7809" y="8785"/>
                    <a:pt x="7367" y="7131"/>
                    <a:pt x="6211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2043711" y="457515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7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1978110" y="4995882"/>
              <a:ext cx="339344" cy="220797"/>
            </a:xfrm>
            <a:custGeom>
              <a:avLst/>
              <a:gdLst/>
              <a:ahLst/>
              <a:cxnLst/>
              <a:rect l="l" t="t" r="r" b="b"/>
              <a:pathLst>
                <a:path w="10537" h="6856" extrusionOk="0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bg>
      <p:bgPr>
        <a:solidFill>
          <a:schemeClr val="accent3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4320275" y="2977788"/>
            <a:ext cx="30783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1"/>
          </p:nvPr>
        </p:nvSpPr>
        <p:spPr>
          <a:xfrm>
            <a:off x="1745375" y="1700413"/>
            <a:ext cx="5653200" cy="13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/>
          <p:nvPr/>
        </p:nvSpPr>
        <p:spPr>
          <a:xfrm rot="3542896">
            <a:off x="566445" y="3595460"/>
            <a:ext cx="1268864" cy="835053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Comfortaa"/>
              <a:buNone/>
              <a:defRPr sz="3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64" r:id="rId9"/>
    <p:sldLayoutId id="2147483665" r:id="rId10"/>
    <p:sldLayoutId id="2147483668" r:id="rId11"/>
    <p:sldLayoutId id="2147483669" r:id="rId12"/>
    <p:sldLayoutId id="2147483672" r:id="rId13"/>
    <p:sldLayoutId id="2147483673" r:id="rId14"/>
    <p:sldLayoutId id="2147483674" r:id="rId15"/>
    <p:sldLayoutId id="2147483677" r:id="rId16"/>
    <p:sldLayoutId id="2147483678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1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1.wdp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6"/>
          <p:cNvSpPr/>
          <p:nvPr/>
        </p:nvSpPr>
        <p:spPr>
          <a:xfrm rot="5400128">
            <a:off x="2678680" y="2139595"/>
            <a:ext cx="5487639" cy="870398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F103F7-53D0-4A66-83E1-22F89AE33E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81" b="89979" l="17090" r="80053">
                        <a14:foregroundMark x1="28995" y1="32110" x2="28995" y2="32110"/>
                        <a14:foregroundMark x1="28307" y1="29640" x2="28307" y2="29640"/>
                        <a14:foregroundMark x1="29630" y1="23147" x2="29630" y2="23147"/>
                        <a14:foregroundMark x1="29630" y1="23147" x2="29630" y2="23147"/>
                        <a14:foregroundMark x1="29630" y1="23147" x2="29630" y2="23147"/>
                        <a14:foregroundMark x1="29630" y1="23147" x2="29630" y2="23147"/>
                        <a14:foregroundMark x1="29630" y1="23147" x2="37460" y2="18701"/>
                        <a14:foregroundMark x1="37460" y1="18701" x2="42804" y2="27735"/>
                        <a14:foregroundMark x1="42804" y1="27735" x2="42328" y2="39308"/>
                        <a14:foregroundMark x1="42328" y1="39308" x2="42593" y2="40579"/>
                        <a14:foregroundMark x1="44815" y1="42696" x2="44815" y2="42696"/>
                        <a14:foregroundMark x1="41005" y1="57092" x2="41005" y2="57092"/>
                        <a14:foregroundMark x1="35556" y1="50600" x2="35556" y2="50600"/>
                        <a14:foregroundMark x1="35556" y1="50600" x2="44709" y2="46154"/>
                        <a14:foregroundMark x1="44709" y1="46154" x2="42540" y2="58080"/>
                        <a14:foregroundMark x1="42540" y1="58080" x2="42963" y2="71418"/>
                        <a14:foregroundMark x1="42963" y1="71418" x2="49365" y2="89485"/>
                        <a14:foregroundMark x1="49365" y1="89485" x2="52063" y2="83275"/>
                        <a14:foregroundMark x1="65926" y1="76076" x2="77672" y2="42343"/>
                        <a14:foregroundMark x1="77672" y1="42343" x2="73016" y2="31616"/>
                        <a14:foregroundMark x1="73016" y1="31616" x2="64603" y2="20960"/>
                        <a14:foregroundMark x1="64603" y1="20960" x2="55291" y2="15526"/>
                        <a14:foregroundMark x1="55291" y1="15526" x2="39365" y2="21736"/>
                        <a14:foregroundMark x1="39365" y1="21736" x2="32222" y2="34792"/>
                        <a14:foregroundMark x1="32222" y1="34792" x2="27513" y2="69019"/>
                        <a14:foregroundMark x1="27513" y1="69019" x2="20794" y2="57092"/>
                        <a14:foregroundMark x1="20794" y1="57092" x2="28836" y2="28864"/>
                        <a14:foregroundMark x1="28836" y1="28864" x2="40265" y2="15173"/>
                        <a14:foregroundMark x1="40265" y1="15173" x2="46243" y2="12773"/>
                        <a14:foregroundMark x1="48360" y1="12209" x2="55873" y2="10303"/>
                        <a14:foregroundMark x1="43598" y1="9951" x2="32857" y2="15949"/>
                        <a14:foregroundMark x1="32857" y1="15949" x2="31905" y2="17008"/>
                        <a14:foregroundMark x1="23598" y1="24559" x2="19735" y2="37332"/>
                        <a14:foregroundMark x1="19735" y1="37332" x2="22116" y2="62244"/>
                        <a14:foregroundMark x1="22116" y1="62244" x2="28307" y2="71771"/>
                        <a14:foregroundMark x1="28307" y1="71771" x2="32963" y2="69231"/>
                        <a14:foregroundMark x1="19471" y1="48836" x2="20476" y2="60268"/>
                        <a14:foregroundMark x1="20476" y1="60268" x2="27196" y2="70642"/>
                        <a14:foregroundMark x1="27196" y1="70642" x2="35185" y2="77699"/>
                        <a14:foregroundMark x1="35185" y1="77699" x2="47302" y2="80875"/>
                        <a14:foregroundMark x1="47302" y1="80875" x2="72116" y2="70783"/>
                        <a14:foregroundMark x1="72116" y1="70783" x2="76614" y2="54622"/>
                        <a14:foregroundMark x1="54180" y1="23147" x2="62646" y2="30981"/>
                        <a14:foregroundMark x1="62646" y1="30981" x2="59577" y2="44460"/>
                        <a14:foregroundMark x1="59577" y1="44460" x2="59841" y2="69019"/>
                        <a14:foregroundMark x1="57196" y1="63797" x2="57196" y2="63797"/>
                        <a14:foregroundMark x1="57725" y1="54622" x2="51852" y2="69231"/>
                        <a14:foregroundMark x1="51852" y1="69231" x2="61640" y2="70007"/>
                        <a14:foregroundMark x1="61640" y1="70007" x2="53651" y2="62950"/>
                        <a14:foregroundMark x1="53651" y1="62950" x2="57196" y2="51306"/>
                        <a14:foregroundMark x1="38624" y1="62174" x2="27302" y2="70007"/>
                        <a14:foregroundMark x1="27302" y1="70007" x2="37249" y2="59633"/>
                        <a14:foregroundMark x1="37249" y1="59633" x2="43492" y2="57939"/>
                        <a14:foregroundMark x1="49312" y1="9598" x2="49312" y2="9598"/>
                        <a14:foregroundMark x1="47196" y1="8045" x2="56243" y2="10021"/>
                        <a14:foregroundMark x1="56243" y1="10021" x2="71270" y2="20889"/>
                        <a14:foregroundMark x1="71270" y1="20889" x2="75397" y2="30769"/>
                        <a14:foregroundMark x1="75397" y1="30769" x2="77725" y2="43966"/>
                        <a14:foregroundMark x1="77725" y1="43966" x2="76614" y2="47565"/>
                        <a14:foregroundMark x1="48624" y1="6422" x2="48624" y2="6422"/>
                        <a14:foregroundMark x1="56931" y1="22442" x2="43915" y2="28299"/>
                        <a14:foregroundMark x1="43915" y1="28299" x2="32963" y2="45872"/>
                        <a14:foregroundMark x1="32963" y1="45872" x2="50212" y2="38462"/>
                        <a14:foregroundMark x1="50212" y1="38462" x2="39894" y2="61256"/>
                        <a14:foregroundMark x1="39894" y1="61256" x2="48519" y2="56457"/>
                        <a14:foregroundMark x1="48519" y1="56457" x2="42646" y2="67466"/>
                        <a14:foregroundMark x1="42646" y1="67466" x2="50582" y2="77982"/>
                        <a14:foregroundMark x1="50582" y1="77982" x2="59259" y2="76288"/>
                        <a14:foregroundMark x1="59259" y1="76288" x2="50847" y2="84051"/>
                        <a14:foregroundMark x1="50847" y1="84051" x2="42063" y2="85321"/>
                        <a14:foregroundMark x1="42063" y1="85321" x2="37831" y2="75865"/>
                        <a14:foregroundMark x1="37831" y1="75865" x2="50635" y2="70783"/>
                        <a14:foregroundMark x1="50635" y1="70783" x2="61217" y2="71701"/>
                        <a14:foregroundMark x1="61217" y1="71701" x2="61323" y2="71842"/>
                        <a14:foregroundMark x1="54709" y1="22795" x2="54709" y2="22795"/>
                        <a14:foregroundMark x1="43228" y1="20677" x2="56190" y2="19337"/>
                        <a14:foregroundMark x1="56190" y1="19337" x2="50370" y2="19478"/>
                        <a14:foregroundMark x1="29788" y1="53776" x2="33757" y2="40932"/>
                        <a14:foregroundMark x1="33757" y1="40932" x2="35873" y2="52364"/>
                        <a14:foregroundMark x1="35873" y1="52364" x2="48624" y2="48130"/>
                        <a14:foregroundMark x1="48624" y1="48130" x2="59577" y2="60409"/>
                        <a14:foregroundMark x1="59577" y1="60409" x2="60476" y2="33592"/>
                        <a14:foregroundMark x1="60476" y1="33592" x2="63333" y2="71207"/>
                        <a14:foregroundMark x1="63333" y1="71207" x2="53492" y2="86662"/>
                        <a14:foregroundMark x1="53492" y1="86662" x2="42593" y2="85674"/>
                        <a14:foregroundMark x1="42593" y1="85674" x2="35026" y2="76853"/>
                        <a14:foregroundMark x1="35026" y1="76853" x2="40529" y2="66337"/>
                        <a14:foregroundMark x1="40529" y1="66337" x2="43757" y2="76994"/>
                        <a14:foregroundMark x1="50476" y1="55469" x2="48624" y2="69725"/>
                        <a14:foregroundMark x1="60370" y1="23500" x2="60370" y2="23500"/>
                        <a14:foregroundMark x1="60529" y1="23147" x2="60106" y2="26676"/>
                        <a14:foregroundMark x1="39524" y1="28582" x2="35556" y2="35286"/>
                        <a14:foregroundMark x1="44127" y1="52505" x2="35556" y2="56457"/>
                        <a14:foregroundMark x1="35556" y1="56457" x2="40317" y2="49188"/>
                        <a14:foregroundMark x1="54286" y1="57234" x2="43386" y2="64644"/>
                        <a14:foregroundMark x1="43386" y1="64644" x2="51481" y2="60974"/>
                        <a14:foregroundMark x1="51481" y1="60974" x2="47037" y2="64855"/>
                        <a14:foregroundMark x1="66561" y1="71136" x2="61481" y2="82428"/>
                        <a14:foregroundMark x1="61481" y1="82428" x2="53862" y2="87862"/>
                        <a14:foregroundMark x1="53862" y1="87862" x2="43228" y2="88285"/>
                        <a14:foregroundMark x1="43228" y1="88285" x2="33492" y2="81510"/>
                        <a14:foregroundMark x1="33492" y1="81510" x2="31640" y2="78899"/>
                        <a14:foregroundMark x1="68148" y1="76076" x2="61058" y2="85039"/>
                        <a14:foregroundMark x1="42593" y1="82569" x2="44921" y2="82922"/>
                        <a14:foregroundMark x1="17090" y1="50035" x2="17090" y2="50035"/>
                        <a14:foregroundMark x1="17778" y1="38250" x2="17778" y2="38250"/>
                        <a14:foregroundMark x1="80053" y1="48271" x2="80053" y2="482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67" r="16016"/>
          <a:stretch/>
        </p:blipFill>
        <p:spPr>
          <a:xfrm>
            <a:off x="609245" y="505475"/>
            <a:ext cx="4004403" cy="4332684"/>
          </a:xfrm>
          <a:prstGeom prst="rect">
            <a:avLst/>
          </a:prstGeom>
        </p:spPr>
      </p:pic>
      <p:sp>
        <p:nvSpPr>
          <p:cNvPr id="388" name="Google Shape;388;p36"/>
          <p:cNvSpPr txBox="1">
            <a:spLocks noGrp="1"/>
          </p:cNvSpPr>
          <p:nvPr>
            <p:ph type="title"/>
          </p:nvPr>
        </p:nvSpPr>
        <p:spPr>
          <a:xfrm>
            <a:off x="5295900" y="1494168"/>
            <a:ext cx="3598733" cy="18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500" dirty="0">
                <a:latin typeface="Comfortaa" panose="020B0604020202020204" charset="0"/>
              </a:rPr>
              <a:t>Cãopanhia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1"/>
                </a:solidFill>
              </a:rPr>
              <a:t>Aplicação Móvel</a:t>
            </a:r>
            <a:endParaRPr lang="pt-PT" dirty="0">
              <a:solidFill>
                <a:schemeClr val="accent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989EA8-89DC-4C2B-BBA2-B0E60E8A6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367" y="-149304"/>
            <a:ext cx="2173793" cy="85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A4D8A4FD-70F1-424C-BFE0-0C5D48D6A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7198" y="4380549"/>
            <a:ext cx="3894412" cy="938081"/>
          </a:xfrm>
        </p:spPr>
        <p:txBody>
          <a:bodyPr/>
          <a:lstStyle/>
          <a:p>
            <a:pPr algn="l"/>
            <a:r>
              <a:rPr lang="pt-PT" sz="1200" dirty="0"/>
              <a:t>Grupo 9:</a:t>
            </a:r>
          </a:p>
          <a:p>
            <a:pPr marL="311150" indent="-171450" algn="l">
              <a:buSzPct val="100000"/>
              <a:buFont typeface="Arial" panose="020B0604020202020204" pitchFamily="34" charset="0"/>
              <a:buChar char="•"/>
            </a:pPr>
            <a:r>
              <a:rPr lang="pt-PT" sz="1200" dirty="0"/>
              <a:t>Leonel Diogo Ribeiro Freitas, nº2211881</a:t>
            </a:r>
          </a:p>
          <a:p>
            <a:pPr marL="311150" indent="-171450" algn="l">
              <a:buSzPct val="100000"/>
              <a:buFont typeface="Arial" panose="020B0604020202020204" pitchFamily="34" charset="0"/>
              <a:buChar char="•"/>
            </a:pPr>
            <a:r>
              <a:rPr lang="pt-PT" sz="1200" dirty="0"/>
              <a:t>Tiago João Mota Vital, nº2201120</a:t>
            </a:r>
          </a:p>
          <a:p>
            <a:pPr algn="l"/>
            <a:endParaRPr lang="pt-PT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63"/>
          <p:cNvSpPr/>
          <p:nvPr/>
        </p:nvSpPr>
        <p:spPr>
          <a:xfrm rot="8852962">
            <a:off x="3422928" y="1947008"/>
            <a:ext cx="2167447" cy="175884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3"/>
          <p:cNvSpPr txBox="1">
            <a:spLocks noGrp="1"/>
          </p:cNvSpPr>
          <p:nvPr>
            <p:ph type="title"/>
          </p:nvPr>
        </p:nvSpPr>
        <p:spPr>
          <a:xfrm>
            <a:off x="601200" y="397096"/>
            <a:ext cx="794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Roles</a:t>
            </a:r>
            <a:endParaRPr dirty="0"/>
          </a:p>
        </p:txBody>
      </p:sp>
      <p:sp>
        <p:nvSpPr>
          <p:cNvPr id="833" name="Google Shape;833;p63"/>
          <p:cNvSpPr/>
          <p:nvPr/>
        </p:nvSpPr>
        <p:spPr>
          <a:xfrm flipH="1">
            <a:off x="3768831" y="2252600"/>
            <a:ext cx="1606344" cy="1464257"/>
          </a:xfrm>
          <a:custGeom>
            <a:avLst/>
            <a:gdLst/>
            <a:ahLst/>
            <a:cxnLst/>
            <a:rect l="l" t="t" r="r" b="b"/>
            <a:pathLst>
              <a:path w="23142" h="21095" extrusionOk="0">
                <a:moveTo>
                  <a:pt x="17934" y="0"/>
                </a:moveTo>
                <a:cubicBezTo>
                  <a:pt x="17515" y="0"/>
                  <a:pt x="15009" y="3735"/>
                  <a:pt x="14103" y="5443"/>
                </a:cubicBezTo>
                <a:cubicBezTo>
                  <a:pt x="13182" y="7180"/>
                  <a:pt x="8349" y="7661"/>
                  <a:pt x="7700" y="7661"/>
                </a:cubicBezTo>
                <a:cubicBezTo>
                  <a:pt x="7031" y="7661"/>
                  <a:pt x="3871" y="7389"/>
                  <a:pt x="5043" y="5778"/>
                </a:cubicBezTo>
                <a:cubicBezTo>
                  <a:pt x="5231" y="5577"/>
                  <a:pt x="5418" y="5495"/>
                  <a:pt x="5595" y="5495"/>
                </a:cubicBezTo>
                <a:cubicBezTo>
                  <a:pt x="6285" y="5495"/>
                  <a:pt x="6834" y="6738"/>
                  <a:pt x="6801" y="7054"/>
                </a:cubicBezTo>
                <a:cubicBezTo>
                  <a:pt x="6807" y="7072"/>
                  <a:pt x="6820" y="7080"/>
                  <a:pt x="6839" y="7080"/>
                </a:cubicBezTo>
                <a:cubicBezTo>
                  <a:pt x="7073" y="7080"/>
                  <a:pt x="8178" y="5800"/>
                  <a:pt x="7617" y="4251"/>
                </a:cubicBezTo>
                <a:cubicBezTo>
                  <a:pt x="7031" y="2965"/>
                  <a:pt x="5665" y="2246"/>
                  <a:pt x="4343" y="2246"/>
                </a:cubicBezTo>
                <a:cubicBezTo>
                  <a:pt x="3256" y="2246"/>
                  <a:pt x="2199" y="2733"/>
                  <a:pt x="1633" y="3790"/>
                </a:cubicBezTo>
                <a:cubicBezTo>
                  <a:pt x="377" y="6155"/>
                  <a:pt x="2302" y="9398"/>
                  <a:pt x="2511" y="9586"/>
                </a:cubicBezTo>
                <a:cubicBezTo>
                  <a:pt x="2511" y="9586"/>
                  <a:pt x="0" y="12034"/>
                  <a:pt x="1946" y="14838"/>
                </a:cubicBezTo>
                <a:cubicBezTo>
                  <a:pt x="2386" y="15570"/>
                  <a:pt x="796" y="16449"/>
                  <a:pt x="503" y="17161"/>
                </a:cubicBezTo>
                <a:cubicBezTo>
                  <a:pt x="210" y="17872"/>
                  <a:pt x="293" y="21094"/>
                  <a:pt x="2114" y="21094"/>
                </a:cubicBezTo>
                <a:cubicBezTo>
                  <a:pt x="3934" y="21094"/>
                  <a:pt x="3223" y="19378"/>
                  <a:pt x="2511" y="18960"/>
                </a:cubicBezTo>
                <a:cubicBezTo>
                  <a:pt x="1779" y="17788"/>
                  <a:pt x="4206" y="16637"/>
                  <a:pt x="4625" y="16282"/>
                </a:cubicBezTo>
                <a:cubicBezTo>
                  <a:pt x="5043" y="15905"/>
                  <a:pt x="6508" y="15110"/>
                  <a:pt x="6403" y="13478"/>
                </a:cubicBezTo>
                <a:cubicBezTo>
                  <a:pt x="6399" y="13345"/>
                  <a:pt x="6516" y="13290"/>
                  <a:pt x="6714" y="13290"/>
                </a:cubicBezTo>
                <a:cubicBezTo>
                  <a:pt x="7542" y="13290"/>
                  <a:pt x="9798" y="14247"/>
                  <a:pt x="10609" y="14399"/>
                </a:cubicBezTo>
                <a:cubicBezTo>
                  <a:pt x="10993" y="14461"/>
                  <a:pt x="11529" y="14498"/>
                  <a:pt x="12068" y="14498"/>
                </a:cubicBezTo>
                <a:cubicBezTo>
                  <a:pt x="12970" y="14498"/>
                  <a:pt x="13880" y="14396"/>
                  <a:pt x="14103" y="14148"/>
                </a:cubicBezTo>
                <a:cubicBezTo>
                  <a:pt x="14113" y="14137"/>
                  <a:pt x="14122" y="14131"/>
                  <a:pt x="14130" y="14131"/>
                </a:cubicBezTo>
                <a:cubicBezTo>
                  <a:pt x="14395" y="14131"/>
                  <a:pt x="13368" y="20081"/>
                  <a:pt x="15379" y="20487"/>
                </a:cubicBezTo>
                <a:cubicBezTo>
                  <a:pt x="15770" y="20566"/>
                  <a:pt x="16123" y="20601"/>
                  <a:pt x="16436" y="20601"/>
                </a:cubicBezTo>
                <a:cubicBezTo>
                  <a:pt x="17800" y="20601"/>
                  <a:pt x="18399" y="19934"/>
                  <a:pt x="17974" y="19253"/>
                </a:cubicBezTo>
                <a:cubicBezTo>
                  <a:pt x="17472" y="18416"/>
                  <a:pt x="16342" y="18625"/>
                  <a:pt x="16928" y="16365"/>
                </a:cubicBezTo>
                <a:cubicBezTo>
                  <a:pt x="17534" y="14106"/>
                  <a:pt x="16970" y="14001"/>
                  <a:pt x="16928" y="13896"/>
                </a:cubicBezTo>
                <a:cubicBezTo>
                  <a:pt x="16907" y="13771"/>
                  <a:pt x="20108" y="10632"/>
                  <a:pt x="20150" y="9168"/>
                </a:cubicBezTo>
                <a:cubicBezTo>
                  <a:pt x="20213" y="7703"/>
                  <a:pt x="19690" y="5297"/>
                  <a:pt x="21552" y="4523"/>
                </a:cubicBezTo>
                <a:cubicBezTo>
                  <a:pt x="23142" y="3874"/>
                  <a:pt x="23079" y="3058"/>
                  <a:pt x="22975" y="2640"/>
                </a:cubicBezTo>
                <a:cubicBezTo>
                  <a:pt x="23016" y="2598"/>
                  <a:pt x="23016" y="2556"/>
                  <a:pt x="23016" y="2514"/>
                </a:cubicBezTo>
                <a:cubicBezTo>
                  <a:pt x="23016" y="2389"/>
                  <a:pt x="22912" y="2284"/>
                  <a:pt x="22786" y="2284"/>
                </a:cubicBezTo>
                <a:cubicBezTo>
                  <a:pt x="22744" y="2284"/>
                  <a:pt x="22703" y="2305"/>
                  <a:pt x="22682" y="2326"/>
                </a:cubicBezTo>
                <a:cubicBezTo>
                  <a:pt x="22343" y="2250"/>
                  <a:pt x="21748" y="2235"/>
                  <a:pt x="21326" y="2235"/>
                </a:cubicBezTo>
                <a:cubicBezTo>
                  <a:pt x="21045" y="2235"/>
                  <a:pt x="20840" y="2242"/>
                  <a:pt x="20840" y="2242"/>
                </a:cubicBezTo>
                <a:cubicBezTo>
                  <a:pt x="20840" y="2242"/>
                  <a:pt x="20631" y="1259"/>
                  <a:pt x="19146" y="1259"/>
                </a:cubicBezTo>
                <a:cubicBezTo>
                  <a:pt x="19146" y="1259"/>
                  <a:pt x="19041" y="275"/>
                  <a:pt x="18853" y="192"/>
                </a:cubicBezTo>
                <a:cubicBezTo>
                  <a:pt x="18842" y="187"/>
                  <a:pt x="18831" y="185"/>
                  <a:pt x="18819" y="185"/>
                </a:cubicBezTo>
                <a:cubicBezTo>
                  <a:pt x="18619" y="185"/>
                  <a:pt x="18246" y="819"/>
                  <a:pt x="18246" y="819"/>
                </a:cubicBezTo>
                <a:cubicBezTo>
                  <a:pt x="18246" y="819"/>
                  <a:pt x="18309" y="150"/>
                  <a:pt x="17953" y="3"/>
                </a:cubicBezTo>
                <a:cubicBezTo>
                  <a:pt x="17947" y="1"/>
                  <a:pt x="17941" y="0"/>
                  <a:pt x="179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3" name="Google Shape;843;p63"/>
          <p:cNvCxnSpPr/>
          <p:nvPr/>
        </p:nvCxnSpPr>
        <p:spPr>
          <a:xfrm rot="10800000">
            <a:off x="3095975" y="2155900"/>
            <a:ext cx="724500" cy="3345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63"/>
          <p:cNvCxnSpPr/>
          <p:nvPr/>
        </p:nvCxnSpPr>
        <p:spPr>
          <a:xfrm>
            <a:off x="4315725" y="3615300"/>
            <a:ext cx="1690800" cy="261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5" name="Google Shape;855;p63"/>
          <p:cNvGrpSpPr/>
          <p:nvPr/>
        </p:nvGrpSpPr>
        <p:grpSpPr>
          <a:xfrm>
            <a:off x="5997407" y="3639577"/>
            <a:ext cx="364295" cy="414552"/>
            <a:chOff x="-54401725" y="3590375"/>
            <a:chExt cx="279625" cy="318225"/>
          </a:xfrm>
        </p:grpSpPr>
        <p:sp>
          <p:nvSpPr>
            <p:cNvPr id="856" name="Google Shape;856;p6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" name="Google Shape;868;p63"/>
          <p:cNvSpPr/>
          <p:nvPr/>
        </p:nvSpPr>
        <p:spPr>
          <a:xfrm rot="9821077">
            <a:off x="890305" y="1304973"/>
            <a:ext cx="1882965" cy="1488936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63"/>
          <p:cNvSpPr txBox="1">
            <a:spLocks noGrp="1"/>
          </p:cNvSpPr>
          <p:nvPr>
            <p:ph type="subTitle" idx="4294967295"/>
          </p:nvPr>
        </p:nvSpPr>
        <p:spPr>
          <a:xfrm>
            <a:off x="888421" y="1698590"/>
            <a:ext cx="1941937" cy="13722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Gestão dos seus animais pessoais, histórico de encomendas, visualização de futuras consultas</a:t>
            </a: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870" name="Google Shape;870;p63"/>
          <p:cNvSpPr txBox="1">
            <a:spLocks noGrp="1"/>
          </p:cNvSpPr>
          <p:nvPr>
            <p:ph type="subTitle" idx="4294967295"/>
          </p:nvPr>
        </p:nvSpPr>
        <p:spPr>
          <a:xfrm>
            <a:off x="1305797" y="1424583"/>
            <a:ext cx="10722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Cliente</a:t>
            </a: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7" name="Google Shape;877;p63"/>
          <p:cNvSpPr/>
          <p:nvPr/>
        </p:nvSpPr>
        <p:spPr>
          <a:xfrm rot="-966302">
            <a:off x="6563599" y="3258026"/>
            <a:ext cx="1558704" cy="1072066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63"/>
          <p:cNvSpPr txBox="1">
            <a:spLocks noGrp="1"/>
          </p:cNvSpPr>
          <p:nvPr>
            <p:ph type="subTitle" idx="4294967295"/>
          </p:nvPr>
        </p:nvSpPr>
        <p:spPr>
          <a:xfrm>
            <a:off x="6686368" y="3377054"/>
            <a:ext cx="1331278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Veterinário</a:t>
            </a: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b="1" dirty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5" name="Google Shape;895;p63"/>
          <p:cNvSpPr/>
          <p:nvPr/>
        </p:nvSpPr>
        <p:spPr>
          <a:xfrm rot="1312566">
            <a:off x="8184907" y="420120"/>
            <a:ext cx="401478" cy="261591"/>
          </a:xfrm>
          <a:custGeom>
            <a:avLst/>
            <a:gdLst/>
            <a:ahLst/>
            <a:cxnLst/>
            <a:rect l="l" t="t" r="r" b="b"/>
            <a:pathLst>
              <a:path w="10439" h="6801" extrusionOk="0">
                <a:moveTo>
                  <a:pt x="1963" y="1"/>
                </a:moveTo>
                <a:cubicBezTo>
                  <a:pt x="1521" y="1"/>
                  <a:pt x="1094" y="266"/>
                  <a:pt x="919" y="694"/>
                </a:cubicBezTo>
                <a:cubicBezTo>
                  <a:pt x="766" y="1102"/>
                  <a:pt x="868" y="1536"/>
                  <a:pt x="1174" y="1842"/>
                </a:cubicBezTo>
                <a:cubicBezTo>
                  <a:pt x="740" y="1868"/>
                  <a:pt x="383" y="2123"/>
                  <a:pt x="204" y="2531"/>
                </a:cubicBezTo>
                <a:cubicBezTo>
                  <a:pt x="0" y="3093"/>
                  <a:pt x="306" y="3757"/>
                  <a:pt x="893" y="3961"/>
                </a:cubicBezTo>
                <a:cubicBezTo>
                  <a:pt x="1035" y="4017"/>
                  <a:pt x="1180" y="4044"/>
                  <a:pt x="1323" y="4044"/>
                </a:cubicBezTo>
                <a:cubicBezTo>
                  <a:pt x="1695" y="4044"/>
                  <a:pt x="2050" y="3859"/>
                  <a:pt x="2272" y="3527"/>
                </a:cubicBezTo>
                <a:lnTo>
                  <a:pt x="7325" y="5467"/>
                </a:lnTo>
                <a:cubicBezTo>
                  <a:pt x="7223" y="6002"/>
                  <a:pt x="7529" y="6538"/>
                  <a:pt x="8040" y="6717"/>
                </a:cubicBezTo>
                <a:cubicBezTo>
                  <a:pt x="8184" y="6774"/>
                  <a:pt x="8332" y="6801"/>
                  <a:pt x="8476" y="6801"/>
                </a:cubicBezTo>
                <a:cubicBezTo>
                  <a:pt x="8918" y="6801"/>
                  <a:pt x="9328" y="6547"/>
                  <a:pt x="9520" y="6105"/>
                </a:cubicBezTo>
                <a:cubicBezTo>
                  <a:pt x="9673" y="5722"/>
                  <a:pt x="9571" y="5262"/>
                  <a:pt x="9265" y="4982"/>
                </a:cubicBezTo>
                <a:cubicBezTo>
                  <a:pt x="9699" y="4956"/>
                  <a:pt x="10056" y="4675"/>
                  <a:pt x="10235" y="4292"/>
                </a:cubicBezTo>
                <a:cubicBezTo>
                  <a:pt x="10439" y="3705"/>
                  <a:pt x="10133" y="3067"/>
                  <a:pt x="9546" y="2863"/>
                </a:cubicBezTo>
                <a:cubicBezTo>
                  <a:pt x="9404" y="2807"/>
                  <a:pt x="9259" y="2780"/>
                  <a:pt x="9116" y="2780"/>
                </a:cubicBezTo>
                <a:cubicBezTo>
                  <a:pt x="8744" y="2780"/>
                  <a:pt x="8389" y="2965"/>
                  <a:pt x="8167" y="3297"/>
                </a:cubicBezTo>
                <a:lnTo>
                  <a:pt x="3114" y="1332"/>
                </a:lnTo>
                <a:cubicBezTo>
                  <a:pt x="3216" y="796"/>
                  <a:pt x="2910" y="285"/>
                  <a:pt x="2374" y="81"/>
                </a:cubicBezTo>
                <a:cubicBezTo>
                  <a:pt x="2240" y="27"/>
                  <a:pt x="2101" y="1"/>
                  <a:pt x="19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63"/>
          <p:cNvSpPr/>
          <p:nvPr/>
        </p:nvSpPr>
        <p:spPr>
          <a:xfrm rot="7199799">
            <a:off x="536205" y="420111"/>
            <a:ext cx="401472" cy="261591"/>
          </a:xfrm>
          <a:custGeom>
            <a:avLst/>
            <a:gdLst/>
            <a:ahLst/>
            <a:cxnLst/>
            <a:rect l="l" t="t" r="r" b="b"/>
            <a:pathLst>
              <a:path w="10439" h="6801" extrusionOk="0">
                <a:moveTo>
                  <a:pt x="1963" y="1"/>
                </a:moveTo>
                <a:cubicBezTo>
                  <a:pt x="1521" y="1"/>
                  <a:pt x="1094" y="266"/>
                  <a:pt x="919" y="694"/>
                </a:cubicBezTo>
                <a:cubicBezTo>
                  <a:pt x="766" y="1102"/>
                  <a:pt x="868" y="1536"/>
                  <a:pt x="1174" y="1842"/>
                </a:cubicBezTo>
                <a:cubicBezTo>
                  <a:pt x="740" y="1868"/>
                  <a:pt x="383" y="2123"/>
                  <a:pt x="204" y="2531"/>
                </a:cubicBezTo>
                <a:cubicBezTo>
                  <a:pt x="0" y="3093"/>
                  <a:pt x="306" y="3757"/>
                  <a:pt x="893" y="3961"/>
                </a:cubicBezTo>
                <a:cubicBezTo>
                  <a:pt x="1035" y="4017"/>
                  <a:pt x="1180" y="4044"/>
                  <a:pt x="1323" y="4044"/>
                </a:cubicBezTo>
                <a:cubicBezTo>
                  <a:pt x="1695" y="4044"/>
                  <a:pt x="2050" y="3859"/>
                  <a:pt x="2272" y="3527"/>
                </a:cubicBezTo>
                <a:lnTo>
                  <a:pt x="7325" y="5467"/>
                </a:lnTo>
                <a:cubicBezTo>
                  <a:pt x="7223" y="6002"/>
                  <a:pt x="7529" y="6538"/>
                  <a:pt x="8040" y="6717"/>
                </a:cubicBezTo>
                <a:cubicBezTo>
                  <a:pt x="8184" y="6774"/>
                  <a:pt x="8332" y="6801"/>
                  <a:pt x="8476" y="6801"/>
                </a:cubicBezTo>
                <a:cubicBezTo>
                  <a:pt x="8918" y="6801"/>
                  <a:pt x="9328" y="6547"/>
                  <a:pt x="9520" y="6105"/>
                </a:cubicBezTo>
                <a:cubicBezTo>
                  <a:pt x="9673" y="5722"/>
                  <a:pt x="9571" y="5262"/>
                  <a:pt x="9265" y="4982"/>
                </a:cubicBezTo>
                <a:cubicBezTo>
                  <a:pt x="9699" y="4956"/>
                  <a:pt x="10056" y="4675"/>
                  <a:pt x="10235" y="4292"/>
                </a:cubicBezTo>
                <a:cubicBezTo>
                  <a:pt x="10439" y="3705"/>
                  <a:pt x="10133" y="3067"/>
                  <a:pt x="9546" y="2863"/>
                </a:cubicBezTo>
                <a:cubicBezTo>
                  <a:pt x="9404" y="2807"/>
                  <a:pt x="9259" y="2780"/>
                  <a:pt x="9116" y="2780"/>
                </a:cubicBezTo>
                <a:cubicBezTo>
                  <a:pt x="8744" y="2780"/>
                  <a:pt x="8389" y="2965"/>
                  <a:pt x="8167" y="3297"/>
                </a:cubicBezTo>
                <a:lnTo>
                  <a:pt x="3114" y="1332"/>
                </a:lnTo>
                <a:cubicBezTo>
                  <a:pt x="3216" y="796"/>
                  <a:pt x="2910" y="285"/>
                  <a:pt x="2374" y="81"/>
                </a:cubicBezTo>
                <a:cubicBezTo>
                  <a:pt x="2240" y="27"/>
                  <a:pt x="2101" y="1"/>
                  <a:pt x="19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3"/>
          <p:cNvSpPr txBox="1">
            <a:spLocks noGrp="1"/>
          </p:cNvSpPr>
          <p:nvPr>
            <p:ph type="subTitle" idx="4294967295"/>
          </p:nvPr>
        </p:nvSpPr>
        <p:spPr>
          <a:xfrm>
            <a:off x="6666085" y="3712951"/>
            <a:ext cx="1331277" cy="546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chemeClr val="accent1"/>
                </a:solidFill>
                <a:latin typeface="Muli"/>
                <a:ea typeface="Muli"/>
                <a:cs typeface="Muli"/>
                <a:sym typeface="Muli"/>
              </a:rPr>
              <a:t>Visualizar e gerir as suas consultas</a:t>
            </a: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accen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71" name="Google Shape;7205;p82">
            <a:extLst>
              <a:ext uri="{FF2B5EF4-FFF2-40B4-BE49-F238E27FC236}">
                <a16:creationId xmlns:a16="http://schemas.microsoft.com/office/drawing/2014/main" id="{1F9A4E06-F938-4701-8D87-755A42BE8ACA}"/>
              </a:ext>
            </a:extLst>
          </p:cNvPr>
          <p:cNvGrpSpPr/>
          <p:nvPr/>
        </p:nvGrpSpPr>
        <p:grpSpPr>
          <a:xfrm>
            <a:off x="2788932" y="1970098"/>
            <a:ext cx="314662" cy="358999"/>
            <a:chOff x="-55576850" y="3198125"/>
            <a:chExt cx="279625" cy="319025"/>
          </a:xfrm>
          <a:solidFill>
            <a:srgbClr val="5A2519"/>
          </a:solidFill>
        </p:grpSpPr>
        <p:sp>
          <p:nvSpPr>
            <p:cNvPr id="72" name="Google Shape;7206;p82">
              <a:extLst>
                <a:ext uri="{FF2B5EF4-FFF2-40B4-BE49-F238E27FC236}">
                  <a16:creationId xmlns:a16="http://schemas.microsoft.com/office/drawing/2014/main" id="{998ABE2E-D87D-459F-A2A5-221957C38548}"/>
                </a:ext>
              </a:extLst>
            </p:cNvPr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207;p82">
              <a:extLst>
                <a:ext uri="{FF2B5EF4-FFF2-40B4-BE49-F238E27FC236}">
                  <a16:creationId xmlns:a16="http://schemas.microsoft.com/office/drawing/2014/main" id="{98475524-C55F-4744-B76F-CEB2499AB43B}"/>
                </a:ext>
              </a:extLst>
            </p:cNvPr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208;p82">
              <a:extLst>
                <a:ext uri="{FF2B5EF4-FFF2-40B4-BE49-F238E27FC236}">
                  <a16:creationId xmlns:a16="http://schemas.microsoft.com/office/drawing/2014/main" id="{C672ECF9-A714-46E6-AD13-E038B6D10095}"/>
                </a:ext>
              </a:extLst>
            </p:cNvPr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209;p82">
              <a:extLst>
                <a:ext uri="{FF2B5EF4-FFF2-40B4-BE49-F238E27FC236}">
                  <a16:creationId xmlns:a16="http://schemas.microsoft.com/office/drawing/2014/main" id="{2DA571E2-9EEB-4776-9112-8E4E4CF9A3EC}"/>
                </a:ext>
              </a:extLst>
            </p:cNvPr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2D948C7-1C04-4A39-8FB5-76ED561A9196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8073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>
            <a:spLocks noGrp="1"/>
          </p:cNvSpPr>
          <p:nvPr>
            <p:ph type="title"/>
          </p:nvPr>
        </p:nvSpPr>
        <p:spPr>
          <a:xfrm>
            <a:off x="330150" y="198976"/>
            <a:ext cx="7941600" cy="786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Funcionalidades - Cliente</a:t>
            </a:r>
            <a:endParaRPr dirty="0"/>
          </a:p>
        </p:txBody>
      </p:sp>
      <p:sp>
        <p:nvSpPr>
          <p:cNvPr id="534" name="Google Shape;534;p44"/>
          <p:cNvSpPr txBox="1">
            <a:spLocks noGrp="1"/>
          </p:cNvSpPr>
          <p:nvPr>
            <p:ph type="title" idx="2"/>
          </p:nvPr>
        </p:nvSpPr>
        <p:spPr>
          <a:xfrm>
            <a:off x="711301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Online</a:t>
            </a:r>
            <a:endParaRPr sz="2000" dirty="0"/>
          </a:p>
        </p:txBody>
      </p:sp>
      <p:sp>
        <p:nvSpPr>
          <p:cNvPr id="535" name="Google Shape;535;p44"/>
          <p:cNvSpPr txBox="1">
            <a:spLocks noGrp="1"/>
          </p:cNvSpPr>
          <p:nvPr>
            <p:ph type="subTitle" idx="1"/>
          </p:nvPr>
        </p:nvSpPr>
        <p:spPr>
          <a:xfrm>
            <a:off x="0" y="2475340"/>
            <a:ext cx="4495800" cy="224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aceder a um mapa com parques e serviços diversificados próximos à sua localização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 e gerir (CRUD) todos os seus animais pessoais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todas as consultas marcadas por um veterinário a um dos seus cães para adoção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o seu histórico de encomendas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sz="1050" dirty="0"/>
          </a:p>
        </p:txBody>
      </p:sp>
      <p:sp>
        <p:nvSpPr>
          <p:cNvPr id="536" name="Google Shape;536;p44"/>
          <p:cNvSpPr txBox="1">
            <a:spLocks noGrp="1"/>
          </p:cNvSpPr>
          <p:nvPr>
            <p:ph type="title" idx="3"/>
          </p:nvPr>
        </p:nvSpPr>
        <p:spPr>
          <a:xfrm>
            <a:off x="5283240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Offline</a:t>
            </a:r>
            <a:endParaRPr sz="2000" dirty="0"/>
          </a:p>
        </p:txBody>
      </p:sp>
      <p:sp>
        <p:nvSpPr>
          <p:cNvPr id="21" name="Google Shape;535;p44">
            <a:extLst>
              <a:ext uri="{FF2B5EF4-FFF2-40B4-BE49-F238E27FC236}">
                <a16:creationId xmlns:a16="http://schemas.microsoft.com/office/drawing/2014/main" id="{7A2EBB2E-59F7-4B1A-85BF-CEABCE2D9444}"/>
              </a:ext>
            </a:extLst>
          </p:cNvPr>
          <p:cNvSpPr txBox="1">
            <a:spLocks/>
          </p:cNvSpPr>
          <p:nvPr/>
        </p:nvSpPr>
        <p:spPr>
          <a:xfrm>
            <a:off x="4572000" y="2521060"/>
            <a:ext cx="4495800" cy="224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indent="0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visualizar todos os seus animais pessoais</a:t>
            </a: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1600"/>
              </a:spcAft>
            </a:pPr>
            <a:endParaRPr lang="pt-PT" sz="1050" dirty="0"/>
          </a:p>
        </p:txBody>
      </p:sp>
      <p:grpSp>
        <p:nvGrpSpPr>
          <p:cNvPr id="23" name="Google Shape;6935;p82">
            <a:extLst>
              <a:ext uri="{FF2B5EF4-FFF2-40B4-BE49-F238E27FC236}">
                <a16:creationId xmlns:a16="http://schemas.microsoft.com/office/drawing/2014/main" id="{D2E1273A-39CF-4573-8528-0E09FBB15788}"/>
              </a:ext>
            </a:extLst>
          </p:cNvPr>
          <p:cNvGrpSpPr/>
          <p:nvPr/>
        </p:nvGrpSpPr>
        <p:grpSpPr>
          <a:xfrm>
            <a:off x="1979636" y="1236493"/>
            <a:ext cx="650987" cy="652770"/>
            <a:chOff x="-33645475" y="3944800"/>
            <a:chExt cx="292225" cy="293025"/>
          </a:xfrm>
          <a:solidFill>
            <a:srgbClr val="D56756"/>
          </a:solidFill>
        </p:grpSpPr>
        <p:sp>
          <p:nvSpPr>
            <p:cNvPr id="24" name="Google Shape;6936;p82">
              <a:extLst>
                <a:ext uri="{FF2B5EF4-FFF2-40B4-BE49-F238E27FC236}">
                  <a16:creationId xmlns:a16="http://schemas.microsoft.com/office/drawing/2014/main" id="{50ADF82A-06A5-49B5-B1B5-70FA216427E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37;p82">
              <a:extLst>
                <a:ext uri="{FF2B5EF4-FFF2-40B4-BE49-F238E27FC236}">
                  <a16:creationId xmlns:a16="http://schemas.microsoft.com/office/drawing/2014/main" id="{A6F3FF55-28AA-439F-9484-3B8AA02A7242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38;p82">
              <a:extLst>
                <a:ext uri="{FF2B5EF4-FFF2-40B4-BE49-F238E27FC236}">
                  <a16:creationId xmlns:a16="http://schemas.microsoft.com/office/drawing/2014/main" id="{695D842A-7A48-46E0-BE5D-C82A07AAAA6C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39;p82">
              <a:extLst>
                <a:ext uri="{FF2B5EF4-FFF2-40B4-BE49-F238E27FC236}">
                  <a16:creationId xmlns:a16="http://schemas.microsoft.com/office/drawing/2014/main" id="{3FC8707C-A400-4D7B-AB85-70026BC2D539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940;p82">
              <a:extLst>
                <a:ext uri="{FF2B5EF4-FFF2-40B4-BE49-F238E27FC236}">
                  <a16:creationId xmlns:a16="http://schemas.microsoft.com/office/drawing/2014/main" id="{A77233B0-C664-47EF-B047-54F872BF4E3F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941;p82">
              <a:extLst>
                <a:ext uri="{FF2B5EF4-FFF2-40B4-BE49-F238E27FC236}">
                  <a16:creationId xmlns:a16="http://schemas.microsoft.com/office/drawing/2014/main" id="{5E56DEEB-D1ED-4552-B884-AAE7B1DA8D0D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942;p82">
              <a:extLst>
                <a:ext uri="{FF2B5EF4-FFF2-40B4-BE49-F238E27FC236}">
                  <a16:creationId xmlns:a16="http://schemas.microsoft.com/office/drawing/2014/main" id="{C7F75C9A-5E24-4E77-86D3-311B3EF76432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943;p82">
              <a:extLst>
                <a:ext uri="{FF2B5EF4-FFF2-40B4-BE49-F238E27FC236}">
                  <a16:creationId xmlns:a16="http://schemas.microsoft.com/office/drawing/2014/main" id="{C9152304-AF35-48DF-9694-EEB9B4F06726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944;p82">
              <a:extLst>
                <a:ext uri="{FF2B5EF4-FFF2-40B4-BE49-F238E27FC236}">
                  <a16:creationId xmlns:a16="http://schemas.microsoft.com/office/drawing/2014/main" id="{30219F97-85C3-46F9-8F26-272B3F25797C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945;p82">
              <a:extLst>
                <a:ext uri="{FF2B5EF4-FFF2-40B4-BE49-F238E27FC236}">
                  <a16:creationId xmlns:a16="http://schemas.microsoft.com/office/drawing/2014/main" id="{52761EAE-2199-4308-BE9B-E1F8D5E82766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35;p82">
            <a:extLst>
              <a:ext uri="{FF2B5EF4-FFF2-40B4-BE49-F238E27FC236}">
                <a16:creationId xmlns:a16="http://schemas.microsoft.com/office/drawing/2014/main" id="{6D2FE9D0-CD55-4ABD-8243-E6B5F4547F4B}"/>
              </a:ext>
            </a:extLst>
          </p:cNvPr>
          <p:cNvGrpSpPr/>
          <p:nvPr/>
        </p:nvGrpSpPr>
        <p:grpSpPr>
          <a:xfrm>
            <a:off x="6513379" y="1232984"/>
            <a:ext cx="650987" cy="652770"/>
            <a:chOff x="-33645475" y="3944800"/>
            <a:chExt cx="292225" cy="293025"/>
          </a:xfrm>
          <a:solidFill>
            <a:srgbClr val="EAE1C7"/>
          </a:solidFill>
        </p:grpSpPr>
        <p:sp>
          <p:nvSpPr>
            <p:cNvPr id="35" name="Google Shape;6936;p82">
              <a:extLst>
                <a:ext uri="{FF2B5EF4-FFF2-40B4-BE49-F238E27FC236}">
                  <a16:creationId xmlns:a16="http://schemas.microsoft.com/office/drawing/2014/main" id="{4F370D26-37AF-453F-A814-9DD5E028D53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937;p82">
              <a:extLst>
                <a:ext uri="{FF2B5EF4-FFF2-40B4-BE49-F238E27FC236}">
                  <a16:creationId xmlns:a16="http://schemas.microsoft.com/office/drawing/2014/main" id="{329870ED-53C4-4717-AC14-368876EEB7B5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938;p82">
              <a:extLst>
                <a:ext uri="{FF2B5EF4-FFF2-40B4-BE49-F238E27FC236}">
                  <a16:creationId xmlns:a16="http://schemas.microsoft.com/office/drawing/2014/main" id="{81A1D631-3EA7-4617-9841-12F85B168297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39;p82">
              <a:extLst>
                <a:ext uri="{FF2B5EF4-FFF2-40B4-BE49-F238E27FC236}">
                  <a16:creationId xmlns:a16="http://schemas.microsoft.com/office/drawing/2014/main" id="{0EC60793-73AE-4C22-A375-B69AEF3DFE75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940;p82">
              <a:extLst>
                <a:ext uri="{FF2B5EF4-FFF2-40B4-BE49-F238E27FC236}">
                  <a16:creationId xmlns:a16="http://schemas.microsoft.com/office/drawing/2014/main" id="{DAE295C9-2F99-46AE-9F13-A410DA46E4A6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941;p82">
              <a:extLst>
                <a:ext uri="{FF2B5EF4-FFF2-40B4-BE49-F238E27FC236}">
                  <a16:creationId xmlns:a16="http://schemas.microsoft.com/office/drawing/2014/main" id="{60164C94-2062-437D-A9B8-748A8A99D633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942;p82">
              <a:extLst>
                <a:ext uri="{FF2B5EF4-FFF2-40B4-BE49-F238E27FC236}">
                  <a16:creationId xmlns:a16="http://schemas.microsoft.com/office/drawing/2014/main" id="{24A2C39A-ACDB-4D56-85C6-895FA735B6D8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943;p82">
              <a:extLst>
                <a:ext uri="{FF2B5EF4-FFF2-40B4-BE49-F238E27FC236}">
                  <a16:creationId xmlns:a16="http://schemas.microsoft.com/office/drawing/2014/main" id="{CA425D15-F839-4EAB-A120-FA67852AF4DB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44;p82">
              <a:extLst>
                <a:ext uri="{FF2B5EF4-FFF2-40B4-BE49-F238E27FC236}">
                  <a16:creationId xmlns:a16="http://schemas.microsoft.com/office/drawing/2014/main" id="{B37B73CD-BEB4-487A-9C59-7269EEBDC228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45;p82">
              <a:extLst>
                <a:ext uri="{FF2B5EF4-FFF2-40B4-BE49-F238E27FC236}">
                  <a16:creationId xmlns:a16="http://schemas.microsoft.com/office/drawing/2014/main" id="{92E3AAA5-328F-4A75-98C3-C08B48B7F9A4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5939;p79">
            <a:extLst>
              <a:ext uri="{FF2B5EF4-FFF2-40B4-BE49-F238E27FC236}">
                <a16:creationId xmlns:a16="http://schemas.microsoft.com/office/drawing/2014/main" id="{D322E72D-8BB8-4C30-A805-9149F3D6AE81}"/>
              </a:ext>
            </a:extLst>
          </p:cNvPr>
          <p:cNvSpPr/>
          <p:nvPr/>
        </p:nvSpPr>
        <p:spPr>
          <a:xfrm>
            <a:off x="6838320" y="1497776"/>
            <a:ext cx="392976" cy="357969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EAE1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66A9B3FC-FE7C-4D08-9CC4-2AEC3C97FAF6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16271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>
            <a:spLocks noGrp="1"/>
          </p:cNvSpPr>
          <p:nvPr>
            <p:ph type="title"/>
          </p:nvPr>
        </p:nvSpPr>
        <p:spPr>
          <a:xfrm>
            <a:off x="330150" y="198976"/>
            <a:ext cx="7941600" cy="786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Funcionalidades - Veterinário</a:t>
            </a:r>
            <a:endParaRPr dirty="0"/>
          </a:p>
        </p:txBody>
      </p:sp>
      <p:sp>
        <p:nvSpPr>
          <p:cNvPr id="534" name="Google Shape;534;p44"/>
          <p:cNvSpPr txBox="1">
            <a:spLocks noGrp="1"/>
          </p:cNvSpPr>
          <p:nvPr>
            <p:ph type="title" idx="2"/>
          </p:nvPr>
        </p:nvSpPr>
        <p:spPr>
          <a:xfrm>
            <a:off x="711301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Online</a:t>
            </a:r>
            <a:endParaRPr sz="2000" dirty="0"/>
          </a:p>
        </p:txBody>
      </p:sp>
      <p:sp>
        <p:nvSpPr>
          <p:cNvPr id="535" name="Google Shape;535;p44"/>
          <p:cNvSpPr txBox="1">
            <a:spLocks noGrp="1"/>
          </p:cNvSpPr>
          <p:nvPr>
            <p:ph type="subTitle" idx="1"/>
          </p:nvPr>
        </p:nvSpPr>
        <p:spPr>
          <a:xfrm>
            <a:off x="0" y="2475340"/>
            <a:ext cx="4495800" cy="2241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veterinário deve conseguir consultar todas as suas consultas marcadas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veterinário deve conseguir aceder a um mapa com as coordenadas de uma consulta selecionada por si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050" dirty="0"/>
          </a:p>
        </p:txBody>
      </p:sp>
      <p:sp>
        <p:nvSpPr>
          <p:cNvPr id="536" name="Google Shape;536;p44"/>
          <p:cNvSpPr txBox="1">
            <a:spLocks noGrp="1"/>
          </p:cNvSpPr>
          <p:nvPr>
            <p:ph type="title" idx="3"/>
          </p:nvPr>
        </p:nvSpPr>
        <p:spPr>
          <a:xfrm>
            <a:off x="5283240" y="1964732"/>
            <a:ext cx="31494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Offline</a:t>
            </a:r>
            <a:endParaRPr sz="2000" dirty="0"/>
          </a:p>
        </p:txBody>
      </p:sp>
      <p:sp>
        <p:nvSpPr>
          <p:cNvPr id="21" name="Google Shape;535;p44">
            <a:extLst>
              <a:ext uri="{FF2B5EF4-FFF2-40B4-BE49-F238E27FC236}">
                <a16:creationId xmlns:a16="http://schemas.microsoft.com/office/drawing/2014/main" id="{7A2EBB2E-59F7-4B1A-85BF-CEABCE2D9444}"/>
              </a:ext>
            </a:extLst>
          </p:cNvPr>
          <p:cNvSpPr txBox="1">
            <a:spLocks/>
          </p:cNvSpPr>
          <p:nvPr/>
        </p:nvSpPr>
        <p:spPr>
          <a:xfrm>
            <a:off x="4594860" y="2547730"/>
            <a:ext cx="4495800" cy="224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None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just">
              <a:spcAft>
                <a:spcPts val="1600"/>
              </a:spcAft>
            </a:pPr>
            <a:r>
              <a:rPr lang="pt-PT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utilizador deve conseguir realizar o login e o logout no sistema.</a:t>
            </a: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1600"/>
              </a:spcAft>
            </a:pPr>
            <a:endParaRPr lang="pt-PT" sz="1050" dirty="0"/>
          </a:p>
        </p:txBody>
      </p:sp>
      <p:grpSp>
        <p:nvGrpSpPr>
          <p:cNvPr id="23" name="Google Shape;6935;p82">
            <a:extLst>
              <a:ext uri="{FF2B5EF4-FFF2-40B4-BE49-F238E27FC236}">
                <a16:creationId xmlns:a16="http://schemas.microsoft.com/office/drawing/2014/main" id="{D2E1273A-39CF-4573-8528-0E09FBB15788}"/>
              </a:ext>
            </a:extLst>
          </p:cNvPr>
          <p:cNvGrpSpPr/>
          <p:nvPr/>
        </p:nvGrpSpPr>
        <p:grpSpPr>
          <a:xfrm>
            <a:off x="1979636" y="1236493"/>
            <a:ext cx="650987" cy="652770"/>
            <a:chOff x="-33645475" y="3944800"/>
            <a:chExt cx="292225" cy="293025"/>
          </a:xfrm>
          <a:solidFill>
            <a:srgbClr val="D56756"/>
          </a:solidFill>
        </p:grpSpPr>
        <p:sp>
          <p:nvSpPr>
            <p:cNvPr id="24" name="Google Shape;6936;p82">
              <a:extLst>
                <a:ext uri="{FF2B5EF4-FFF2-40B4-BE49-F238E27FC236}">
                  <a16:creationId xmlns:a16="http://schemas.microsoft.com/office/drawing/2014/main" id="{50ADF82A-06A5-49B5-B1B5-70FA216427E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937;p82">
              <a:extLst>
                <a:ext uri="{FF2B5EF4-FFF2-40B4-BE49-F238E27FC236}">
                  <a16:creationId xmlns:a16="http://schemas.microsoft.com/office/drawing/2014/main" id="{A6F3FF55-28AA-439F-9484-3B8AA02A7242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38;p82">
              <a:extLst>
                <a:ext uri="{FF2B5EF4-FFF2-40B4-BE49-F238E27FC236}">
                  <a16:creationId xmlns:a16="http://schemas.microsoft.com/office/drawing/2014/main" id="{695D842A-7A48-46E0-BE5D-C82A07AAAA6C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39;p82">
              <a:extLst>
                <a:ext uri="{FF2B5EF4-FFF2-40B4-BE49-F238E27FC236}">
                  <a16:creationId xmlns:a16="http://schemas.microsoft.com/office/drawing/2014/main" id="{3FC8707C-A400-4D7B-AB85-70026BC2D539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940;p82">
              <a:extLst>
                <a:ext uri="{FF2B5EF4-FFF2-40B4-BE49-F238E27FC236}">
                  <a16:creationId xmlns:a16="http://schemas.microsoft.com/office/drawing/2014/main" id="{A77233B0-C664-47EF-B047-54F872BF4E3F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941;p82">
              <a:extLst>
                <a:ext uri="{FF2B5EF4-FFF2-40B4-BE49-F238E27FC236}">
                  <a16:creationId xmlns:a16="http://schemas.microsoft.com/office/drawing/2014/main" id="{5E56DEEB-D1ED-4552-B884-AAE7B1DA8D0D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942;p82">
              <a:extLst>
                <a:ext uri="{FF2B5EF4-FFF2-40B4-BE49-F238E27FC236}">
                  <a16:creationId xmlns:a16="http://schemas.microsoft.com/office/drawing/2014/main" id="{C7F75C9A-5E24-4E77-86D3-311B3EF76432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943;p82">
              <a:extLst>
                <a:ext uri="{FF2B5EF4-FFF2-40B4-BE49-F238E27FC236}">
                  <a16:creationId xmlns:a16="http://schemas.microsoft.com/office/drawing/2014/main" id="{C9152304-AF35-48DF-9694-EEB9B4F06726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944;p82">
              <a:extLst>
                <a:ext uri="{FF2B5EF4-FFF2-40B4-BE49-F238E27FC236}">
                  <a16:creationId xmlns:a16="http://schemas.microsoft.com/office/drawing/2014/main" id="{30219F97-85C3-46F9-8F26-272B3F25797C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945;p82">
              <a:extLst>
                <a:ext uri="{FF2B5EF4-FFF2-40B4-BE49-F238E27FC236}">
                  <a16:creationId xmlns:a16="http://schemas.microsoft.com/office/drawing/2014/main" id="{52761EAE-2199-4308-BE9B-E1F8D5E82766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935;p82">
            <a:extLst>
              <a:ext uri="{FF2B5EF4-FFF2-40B4-BE49-F238E27FC236}">
                <a16:creationId xmlns:a16="http://schemas.microsoft.com/office/drawing/2014/main" id="{6D2FE9D0-CD55-4ABD-8243-E6B5F4547F4B}"/>
              </a:ext>
            </a:extLst>
          </p:cNvPr>
          <p:cNvGrpSpPr/>
          <p:nvPr/>
        </p:nvGrpSpPr>
        <p:grpSpPr>
          <a:xfrm>
            <a:off x="6513379" y="1232984"/>
            <a:ext cx="650987" cy="652770"/>
            <a:chOff x="-33645475" y="3944800"/>
            <a:chExt cx="292225" cy="293025"/>
          </a:xfrm>
          <a:solidFill>
            <a:srgbClr val="EAE1C7"/>
          </a:solidFill>
        </p:grpSpPr>
        <p:sp>
          <p:nvSpPr>
            <p:cNvPr id="35" name="Google Shape;6936;p82">
              <a:extLst>
                <a:ext uri="{FF2B5EF4-FFF2-40B4-BE49-F238E27FC236}">
                  <a16:creationId xmlns:a16="http://schemas.microsoft.com/office/drawing/2014/main" id="{4F370D26-37AF-453F-A814-9DD5E028D533}"/>
                </a:ext>
              </a:extLst>
            </p:cNvPr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937;p82">
              <a:extLst>
                <a:ext uri="{FF2B5EF4-FFF2-40B4-BE49-F238E27FC236}">
                  <a16:creationId xmlns:a16="http://schemas.microsoft.com/office/drawing/2014/main" id="{329870ED-53C4-4717-AC14-368876EEB7B5}"/>
                </a:ext>
              </a:extLst>
            </p:cNvPr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938;p82">
              <a:extLst>
                <a:ext uri="{FF2B5EF4-FFF2-40B4-BE49-F238E27FC236}">
                  <a16:creationId xmlns:a16="http://schemas.microsoft.com/office/drawing/2014/main" id="{81A1D631-3EA7-4617-9841-12F85B168297}"/>
                </a:ext>
              </a:extLst>
            </p:cNvPr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39;p82">
              <a:extLst>
                <a:ext uri="{FF2B5EF4-FFF2-40B4-BE49-F238E27FC236}">
                  <a16:creationId xmlns:a16="http://schemas.microsoft.com/office/drawing/2014/main" id="{0EC60793-73AE-4C22-A375-B69AEF3DFE75}"/>
                </a:ext>
              </a:extLst>
            </p:cNvPr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940;p82">
              <a:extLst>
                <a:ext uri="{FF2B5EF4-FFF2-40B4-BE49-F238E27FC236}">
                  <a16:creationId xmlns:a16="http://schemas.microsoft.com/office/drawing/2014/main" id="{DAE295C9-2F99-46AE-9F13-A410DA46E4A6}"/>
                </a:ext>
              </a:extLst>
            </p:cNvPr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941;p82">
              <a:extLst>
                <a:ext uri="{FF2B5EF4-FFF2-40B4-BE49-F238E27FC236}">
                  <a16:creationId xmlns:a16="http://schemas.microsoft.com/office/drawing/2014/main" id="{60164C94-2062-437D-A9B8-748A8A99D633}"/>
                </a:ext>
              </a:extLst>
            </p:cNvPr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942;p82">
              <a:extLst>
                <a:ext uri="{FF2B5EF4-FFF2-40B4-BE49-F238E27FC236}">
                  <a16:creationId xmlns:a16="http://schemas.microsoft.com/office/drawing/2014/main" id="{24A2C39A-ACDB-4D56-85C6-895FA735B6D8}"/>
                </a:ext>
              </a:extLst>
            </p:cNvPr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943;p82">
              <a:extLst>
                <a:ext uri="{FF2B5EF4-FFF2-40B4-BE49-F238E27FC236}">
                  <a16:creationId xmlns:a16="http://schemas.microsoft.com/office/drawing/2014/main" id="{CA425D15-F839-4EAB-A120-FA67852AF4DB}"/>
                </a:ext>
              </a:extLst>
            </p:cNvPr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44;p82">
              <a:extLst>
                <a:ext uri="{FF2B5EF4-FFF2-40B4-BE49-F238E27FC236}">
                  <a16:creationId xmlns:a16="http://schemas.microsoft.com/office/drawing/2014/main" id="{B37B73CD-BEB4-487A-9C59-7269EEBDC228}"/>
                </a:ext>
              </a:extLst>
            </p:cNvPr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45;p82">
              <a:extLst>
                <a:ext uri="{FF2B5EF4-FFF2-40B4-BE49-F238E27FC236}">
                  <a16:creationId xmlns:a16="http://schemas.microsoft.com/office/drawing/2014/main" id="{92E3AAA5-328F-4A75-98C3-C08B48B7F9A4}"/>
                </a:ext>
              </a:extLst>
            </p:cNvPr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5939;p79">
            <a:extLst>
              <a:ext uri="{FF2B5EF4-FFF2-40B4-BE49-F238E27FC236}">
                <a16:creationId xmlns:a16="http://schemas.microsoft.com/office/drawing/2014/main" id="{D322E72D-8BB8-4C30-A805-9149F3D6AE81}"/>
              </a:ext>
            </a:extLst>
          </p:cNvPr>
          <p:cNvSpPr/>
          <p:nvPr/>
        </p:nvSpPr>
        <p:spPr>
          <a:xfrm>
            <a:off x="6838320" y="1497776"/>
            <a:ext cx="392976" cy="357969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EAE1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61C8C3EB-612D-4CD7-8235-9A93284C3B2E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73899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0DBDB3-1905-48F0-9D8C-46B3C1DA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54450"/>
            <a:ext cx="9083040" cy="1434600"/>
          </a:xfrm>
        </p:spPr>
        <p:txBody>
          <a:bodyPr/>
          <a:lstStyle/>
          <a:p>
            <a:r>
              <a:rPr lang="pt-PT" dirty="0"/>
              <a:t>Wireframes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77E50A4-8851-4272-8295-A19F6EEC9D1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988883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80005C4A-CFCC-4D5C-B7A7-FF97D9C9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7856" l="9942" r="89864">
                        <a14:foregroundMark x1="29630" y1="2144" x2="40156" y2="66472"/>
                        <a14:foregroundMark x1="40156" y1="66472" x2="36452" y2="90838"/>
                        <a14:foregroundMark x1="36452" y1="90838" x2="23977" y2="73489"/>
                        <a14:foregroundMark x1="24570" y1="51426" x2="25731" y2="8187"/>
                        <a14:foregroundMark x1="23977" y1="73489" x2="24557" y2="51910"/>
                        <a14:foregroundMark x1="25731" y1="8187" x2="70760" y2="4094"/>
                        <a14:foregroundMark x1="70760" y1="4094" x2="76998" y2="45029"/>
                        <a14:foregroundMark x1="76998" y1="45029" x2="72515" y2="92982"/>
                        <a14:foregroundMark x1="72515" y1="92982" x2="46394" y2="93957"/>
                        <a14:foregroundMark x1="46394" y1="93957" x2="38012" y2="53606"/>
                        <a14:foregroundMark x1="38012" y1="53606" x2="54776" y2="63743"/>
                        <a14:foregroundMark x1="54776" y1="63743" x2="49318" y2="35283"/>
                        <a14:foregroundMark x1="49318" y1="35283" x2="65302" y2="24951"/>
                        <a14:foregroundMark x1="65302" y1="24951" x2="43080" y2="24561"/>
                        <a14:foregroundMark x1="43080" y1="24561" x2="71735" y2="39376"/>
                        <a14:foregroundMark x1="71735" y1="39376" x2="43860" y2="28655"/>
                        <a14:foregroundMark x1="43860" y1="28655" x2="38012" y2="48343"/>
                        <a14:foregroundMark x1="38012" y1="48343" x2="42105" y2="67836"/>
                        <a14:foregroundMark x1="42105" y1="67836" x2="67836" y2="82066"/>
                        <a14:foregroundMark x1="67836" y1="82066" x2="48148" y2="86745"/>
                        <a14:foregroundMark x1="48148" y1="86745" x2="59259" y2="72710"/>
                        <a14:foregroundMark x1="30799" y1="3509" x2="53801" y2="14425"/>
                        <a14:foregroundMark x1="53801" y1="14425" x2="71540" y2="6628"/>
                        <a14:foregroundMark x1="71540" y1="6628" x2="45809" y2="17154"/>
                        <a14:foregroundMark x1="45809" y1="17154" x2="65107" y2="12281"/>
                        <a14:foregroundMark x1="65107" y1="12281" x2="69006" y2="30994"/>
                        <a14:foregroundMark x1="69006" y1="30994" x2="66667" y2="56920"/>
                        <a14:foregroundMark x1="66667" y1="56920" x2="48538" y2="65302"/>
                        <a14:foregroundMark x1="48538" y1="65302" x2="24017" y2="53292"/>
                        <a14:foregroundMark x1="24081" y1="54251" x2="36062" y2="62768"/>
                        <a14:foregroundMark x1="36062" y1="62768" x2="36062" y2="64522"/>
                        <a14:foregroundMark x1="27290" y1="4678" x2="50097" y2="390"/>
                        <a14:foregroundMark x1="50097" y1="390" x2="68421" y2="2924"/>
                        <a14:foregroundMark x1="68421" y1="2924" x2="46979" y2="4094"/>
                        <a14:foregroundMark x1="46979" y1="4094" x2="59649" y2="5848"/>
                        <a14:foregroundMark x1="39181" y1="1949" x2="31969" y2="1559"/>
                        <a14:foregroundMark x1="65497" y1="67251" x2="46784" y2="86940"/>
                        <a14:foregroundMark x1="55166" y1="70175" x2="46589" y2="74074"/>
                        <a14:foregroundMark x1="71150" y1="96491" x2="30214" y2="97856"/>
                        <a14:foregroundMark x1="30214" y1="97856" x2="55166" y2="95712"/>
                        <a14:foregroundMark x1="55166" y1="95712" x2="34503" y2="95127"/>
                        <a14:foregroundMark x1="34503" y1="95127" x2="28070" y2="90448"/>
                        <a14:foregroundMark x1="70955" y1="97856" x2="51657" y2="97856"/>
                        <a14:foregroundMark x1="73879" y1="72320" x2="73489" y2="30994"/>
                        <a14:backgroundMark x1="21053" y1="51267" x2="21053" y2="51267"/>
                        <a14:backgroundMark x1="20663" y1="52827" x2="20663" y2="52827"/>
                        <a14:backgroundMark x1="20663" y1="52827" x2="21053" y2="58674"/>
                        <a14:backgroundMark x1="20468" y1="50097" x2="21637" y2="530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40117" y="1113531"/>
            <a:ext cx="2810769" cy="2916438"/>
          </a:xfrm>
          <a:prstGeom prst="rect">
            <a:avLst/>
          </a:prstGeom>
        </p:spPr>
      </p:pic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5EB54BDF-9ABC-462E-9AD4-F017CA4DEA4D}"/>
              </a:ext>
            </a:extLst>
          </p:cNvPr>
          <p:cNvCxnSpPr/>
          <p:nvPr/>
        </p:nvCxnSpPr>
        <p:spPr>
          <a:xfrm>
            <a:off x="3792417" y="2571750"/>
            <a:ext cx="1295400" cy="0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6613C80-86B5-412F-B304-608E8D2CA5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5" b="99220" l="9728" r="89689">
                        <a14:foregroundMark x1="29767" y1="4094" x2="29767" y2="4094"/>
                        <a14:foregroundMark x1="29767" y1="4094" x2="29377" y2="84600"/>
                        <a14:foregroundMark x1="29377" y1="84600" x2="39494" y2="98051"/>
                        <a14:foregroundMark x1="39494" y1="98051" x2="57393" y2="93177"/>
                        <a14:foregroundMark x1="57393" y1="93177" x2="68872" y2="77193"/>
                        <a14:foregroundMark x1="68872" y1="77193" x2="63813" y2="46979"/>
                        <a14:foregroundMark x1="63813" y1="46979" x2="66537" y2="21248"/>
                        <a14:foregroundMark x1="66537" y1="21248" x2="73152" y2="39961"/>
                        <a14:foregroundMark x1="73152" y1="39961" x2="70817" y2="68811"/>
                        <a14:foregroundMark x1="70817" y1="68811" x2="58949" y2="26121"/>
                        <a14:foregroundMark x1="58949" y1="26121" x2="61479" y2="10331"/>
                        <a14:foregroundMark x1="61479" y1="10331" x2="39105" y2="5653"/>
                        <a14:foregroundMark x1="39105" y1="5653" x2="41634" y2="29240"/>
                        <a14:foregroundMark x1="41634" y1="29240" x2="55253" y2="45224"/>
                        <a14:foregroundMark x1="55253" y1="45224" x2="50000" y2="62768"/>
                        <a14:foregroundMark x1="50000" y1="62768" x2="56615" y2="81092"/>
                        <a14:foregroundMark x1="56615" y1="81092" x2="27432" y2="61988"/>
                        <a14:foregroundMark x1="27432" y1="61988" x2="42996" y2="53021"/>
                        <a14:foregroundMark x1="42996" y1="53021" x2="43580" y2="65692"/>
                        <a14:foregroundMark x1="74514" y1="7018" x2="74514" y2="7018"/>
                        <a14:foregroundMark x1="69844" y1="1949" x2="75292" y2="8967"/>
                        <a14:foregroundMark x1="73152" y1="95517" x2="36381" y2="97076"/>
                        <a14:foregroundMark x1="36381" y1="97076" x2="56809" y2="95322"/>
                        <a14:foregroundMark x1="56809" y1="95322" x2="43385" y2="81871"/>
                        <a14:foregroundMark x1="43385" y1="81871" x2="59339" y2="88304"/>
                        <a14:foregroundMark x1="68872" y1="1365" x2="35019" y2="1365"/>
                        <a14:foregroundMark x1="35019" y1="1365" x2="25097" y2="13840"/>
                        <a14:foregroundMark x1="25097" y1="13840" x2="25486" y2="29435"/>
                        <a14:foregroundMark x1="23735" y1="29240" x2="28599" y2="95712"/>
                        <a14:foregroundMark x1="28599" y1="95712" x2="33463" y2="99220"/>
                        <a14:foregroundMark x1="54669" y1="4678" x2="46693" y2="4873"/>
                        <a14:foregroundMark x1="56615" y1="20858" x2="36770" y2="29630"/>
                        <a14:foregroundMark x1="36770" y1="29630" x2="48833" y2="72125"/>
                        <a14:foregroundMark x1="48833" y1="72125" x2="56809" y2="65107"/>
                        <a14:foregroundMark x1="35214" y1="18908" x2="35214" y2="18908"/>
                        <a14:foregroundMark x1="35214" y1="18908" x2="58949" y2="434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8812" y="1113531"/>
            <a:ext cx="2922123" cy="2916438"/>
          </a:xfrm>
          <a:prstGeom prst="rect">
            <a:avLst/>
          </a:prstGeom>
        </p:spPr>
      </p:pic>
      <p:sp>
        <p:nvSpPr>
          <p:cNvPr id="10" name="Google Shape;831;p63">
            <a:extLst>
              <a:ext uri="{FF2B5EF4-FFF2-40B4-BE49-F238E27FC236}">
                <a16:creationId xmlns:a16="http://schemas.microsoft.com/office/drawing/2014/main" id="{0224681F-7F78-489B-8694-8E7B67C10855}"/>
              </a:ext>
            </a:extLst>
          </p:cNvPr>
          <p:cNvSpPr txBox="1">
            <a:spLocks/>
          </p:cNvSpPr>
          <p:nvPr/>
        </p:nvSpPr>
        <p:spPr>
          <a:xfrm>
            <a:off x="3774478" y="2249164"/>
            <a:ext cx="1331277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ctr">
              <a:lnSpc>
                <a:spcPct val="100000"/>
              </a:lnSpc>
              <a:buFont typeface="Muli"/>
              <a:buNone/>
            </a:pPr>
            <a:r>
              <a:rPr lang="pt-PT" sz="1200" b="1" dirty="0">
                <a:solidFill>
                  <a:srgbClr val="5A2519"/>
                </a:solidFill>
              </a:rPr>
              <a:t>Cliente</a:t>
            </a:r>
          </a:p>
          <a:p>
            <a:pPr marL="0" indent="0" algn="ctr">
              <a:lnSpc>
                <a:spcPct val="100000"/>
              </a:lnSpc>
              <a:buFont typeface="Muli"/>
              <a:buNone/>
            </a:pPr>
            <a:endParaRPr lang="pt-PT" sz="1200" b="1" dirty="0">
              <a:solidFill>
                <a:schemeClr val="accent1"/>
              </a:solidFill>
            </a:endParaRPr>
          </a:p>
          <a:p>
            <a:pPr marL="0" indent="0">
              <a:spcAft>
                <a:spcPts val="1600"/>
              </a:spcAft>
              <a:buFont typeface="Muli"/>
              <a:buNone/>
            </a:pPr>
            <a:endParaRPr lang="pt-PT" sz="1200" b="1" dirty="0">
              <a:solidFill>
                <a:schemeClr val="accent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11DB20-6FE1-4C47-B58E-A767051FBC5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388782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44E6436-1E2C-4FB3-AD38-E59BBB34C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5" b="97856" l="9942" r="89864">
                        <a14:foregroundMark x1="28655" y1="2144" x2="24756" y2="17154"/>
                        <a14:foregroundMark x1="24756" y1="17154" x2="24172" y2="85770"/>
                        <a14:foregroundMark x1="24172" y1="85770" x2="34308" y2="98441"/>
                        <a14:foregroundMark x1="34308" y1="98441" x2="51852" y2="97271"/>
                        <a14:foregroundMark x1="51852" y1="97271" x2="67251" y2="97466"/>
                        <a14:foregroundMark x1="67251" y1="97466" x2="73099" y2="82651"/>
                        <a14:foregroundMark x1="73099" y1="82651" x2="72904" y2="10331"/>
                        <a14:foregroundMark x1="72904" y1="10331" x2="51072" y2="1559"/>
                        <a14:foregroundMark x1="51072" y1="1559" x2="32749" y2="975"/>
                        <a14:foregroundMark x1="32749" y1="975" x2="41520" y2="42885"/>
                        <a14:foregroundMark x1="41520" y1="42885" x2="53216" y2="28850"/>
                        <a14:foregroundMark x1="53216" y1="28850" x2="55750" y2="61209"/>
                        <a14:foregroundMark x1="55750" y1="61209" x2="66667" y2="43470"/>
                        <a14:foregroundMark x1="66667" y1="43470" x2="67641" y2="88304"/>
                        <a14:foregroundMark x1="67641" y1="88304" x2="52632" y2="67836"/>
                        <a14:foregroundMark x1="52632" y1="67836" x2="38012" y2="58285"/>
                        <a14:foregroundMark x1="38012" y1="58285" x2="36842" y2="76413"/>
                        <a14:foregroundMark x1="36842" y1="76413" x2="60624" y2="37232"/>
                        <a14:foregroundMark x1="60624" y1="37232" x2="55556" y2="20468"/>
                        <a14:foregroundMark x1="33528" y1="25146" x2="32554" y2="64133"/>
                        <a14:foregroundMark x1="32554" y1="64133" x2="38012" y2="83626"/>
                        <a14:foregroundMark x1="38012" y1="83626" x2="54191" y2="82066"/>
                        <a14:foregroundMark x1="54191" y1="82066" x2="56530" y2="80117"/>
                        <a14:foregroundMark x1="44834" y1="12086" x2="69981" y2="17154"/>
                        <a14:foregroundMark x1="69981" y1="17154" x2="70955" y2="66277"/>
                        <a14:foregroundMark x1="70955" y1="66277" x2="65302" y2="51657"/>
                        <a14:foregroundMark x1="65302" y1="51657" x2="63158" y2="20468"/>
                        <a14:foregroundMark x1="63158" y1="20468" x2="58674" y2="15984"/>
                        <a14:foregroundMark x1="73489" y1="97466" x2="73489" y2="97856"/>
                        <a14:foregroundMark x1="73489" y1="9942" x2="73489" y2="97466"/>
                        <a14:foregroundMark x1="46394" y1="6433" x2="45809" y2="5263"/>
                        <a14:foregroundMark x1="34893" y1="44055" x2="34893" y2="44055"/>
                        <a14:foregroundMark x1="40546" y1="95712" x2="40546" y2="95712"/>
                        <a14:foregroundMark x1="51462" y1="93762" x2="51462" y2="93762"/>
                        <a14:backgroundMark x1="73489" y1="97466" x2="73489" y2="97466"/>
                        <a14:backgroundMark x1="73489" y1="98246" x2="73489" y2="98246"/>
                        <a14:backgroundMark x1="73879" y1="97856" x2="73879" y2="97856"/>
                        <a14:backgroundMark x1="73489" y1="97856" x2="73489" y2="97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5299" y="1081564"/>
            <a:ext cx="2980372" cy="29803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25F07ED-6423-4601-8A3C-70F83B2CC4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4" b="97466" l="9942" r="89864">
                        <a14:foregroundMark x1="28655" y1="2729" x2="25441" y2="95546"/>
                        <a14:foregroundMark x1="28554" y1="98543" x2="49903" y2="99220"/>
                        <a14:foregroundMark x1="49903" y1="99220" x2="68421" y2="97466"/>
                        <a14:foregroundMark x1="68421" y1="97466" x2="75049" y2="62573"/>
                        <a14:foregroundMark x1="75049" y1="62573" x2="75634" y2="8967"/>
                        <a14:foregroundMark x1="75634" y1="8967" x2="53021" y2="1949"/>
                        <a14:foregroundMark x1="53021" y1="1949" x2="33918" y2="2729"/>
                        <a14:foregroundMark x1="33918" y1="2729" x2="51267" y2="13060"/>
                        <a14:foregroundMark x1="51267" y1="13060" x2="48733" y2="46004"/>
                        <a14:foregroundMark x1="48733" y1="46004" x2="70370" y2="19883"/>
                        <a14:foregroundMark x1="70370" y1="19883" x2="55750" y2="72515"/>
                        <a14:foregroundMark x1="55750" y1="72515" x2="67641" y2="85380"/>
                        <a14:foregroundMark x1="67641" y1="85380" x2="50682" y2="85965"/>
                        <a14:foregroundMark x1="50682" y1="85965" x2="36842" y2="70955"/>
                        <a14:foregroundMark x1="36842" y1="70955" x2="30604" y2="89474"/>
                        <a14:foregroundMark x1="30604" y1="89474" x2="42300" y2="33138"/>
                        <a14:foregroundMark x1="42300" y1="33138" x2="49708" y2="57700"/>
                        <a14:foregroundMark x1="49708" y1="57700" x2="67641" y2="58869"/>
                        <a14:foregroundMark x1="67641" y1="58869" x2="36452" y2="19493"/>
                        <a14:foregroundMark x1="36452" y1="19493" x2="31774" y2="86550"/>
                        <a14:foregroundMark x1="57310" y1="14230" x2="57310" y2="14230"/>
                        <a14:foregroundMark x1="65887" y1="16374" x2="65887" y2="16374"/>
                        <a14:foregroundMark x1="68616" y1="17739" x2="56725" y2="17934"/>
                        <a14:foregroundMark x1="73879" y1="9162" x2="73684" y2="67836"/>
                        <a14:foregroundMark x1="73684" y1="67836" x2="73294" y2="68226"/>
                        <a14:foregroundMark x1="75634" y1="92398" x2="60039" y2="99610"/>
                        <a14:foregroundMark x1="60039" y1="99610" x2="26316" y2="94152"/>
                        <a14:foregroundMark x1="26316" y1="94152" x2="25341" y2="92398"/>
                        <a14:foregroundMark x1="65692" y1="92398" x2="47758" y2="89669"/>
                        <a14:foregroundMark x1="47758" y1="89669" x2="43665" y2="95517"/>
                        <a14:foregroundMark x1="29240" y1="38596" x2="30214" y2="64912"/>
                        <a14:foregroundMark x1="35283" y1="98246" x2="53996" y2="97466"/>
                        <a14:foregroundMark x1="53996" y1="97466" x2="69006" y2="97466"/>
                        <a14:foregroundMark x1="52632" y1="5458" x2="52632" y2="5458"/>
                        <a14:backgroundMark x1="23392" y1="98051" x2="27680" y2="996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33301" y="1031796"/>
            <a:ext cx="3079908" cy="307990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47DACBD-C4D1-454A-B366-807EE305E7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170" b="96296" l="9942" r="89864">
                        <a14:foregroundMark x1="36257" y1="2339" x2="24756" y2="13450"/>
                        <a14:foregroundMark x1="24756" y1="13450" x2="23977" y2="86160"/>
                        <a14:foregroundMark x1="23977" y1="86160" x2="33333" y2="99415"/>
                        <a14:foregroundMark x1="33333" y1="99415" x2="51072" y2="97661"/>
                        <a14:foregroundMark x1="51072" y1="97661" x2="70673" y2="98641"/>
                        <a14:foregroundMark x1="73829" y1="95949" x2="69006" y2="74074"/>
                        <a14:foregroundMark x1="69006" y1="74074" x2="67446" y2="90253"/>
                        <a14:foregroundMark x1="67446" y1="90253" x2="64717" y2="37232"/>
                        <a14:foregroundMark x1="64717" y1="37232" x2="66862" y2="57310"/>
                        <a14:foregroundMark x1="66862" y1="57310" x2="70565" y2="30019"/>
                        <a14:foregroundMark x1="70565" y1="30019" x2="54191" y2="31774"/>
                        <a14:foregroundMark x1="54191" y1="31774" x2="46199" y2="57895"/>
                        <a14:foregroundMark x1="46199" y1="57895" x2="46199" y2="84990"/>
                        <a14:foregroundMark x1="74854" y1="92788" x2="58090" y2="98635"/>
                        <a14:foregroundMark x1="58090" y1="98635" x2="41131" y2="98441"/>
                        <a14:foregroundMark x1="41131" y1="98441" x2="25731" y2="94152"/>
                        <a14:foregroundMark x1="25731" y1="94152" x2="25536" y2="93177"/>
                        <a14:foregroundMark x1="54386" y1="58869" x2="60819" y2="74659"/>
                        <a14:foregroundMark x1="60819" y1="74659" x2="37427" y2="73099"/>
                        <a14:foregroundMark x1="37427" y1="73099" x2="36647" y2="44250"/>
                        <a14:foregroundMark x1="63353" y1="93372" x2="31969" y2="92008"/>
                        <a14:foregroundMark x1="73879" y1="89279" x2="73099" y2="9162"/>
                        <a14:foregroundMark x1="73099" y1="9162" x2="59454" y2="32554"/>
                        <a14:foregroundMark x1="59454" y1="32554" x2="50487" y2="14815"/>
                        <a14:foregroundMark x1="50487" y1="14815" x2="45029" y2="38596"/>
                        <a14:foregroundMark x1="45029" y1="38596" x2="39376" y2="21637"/>
                        <a14:foregroundMark x1="39376" y1="21637" x2="39766" y2="39181"/>
                        <a14:foregroundMark x1="39766" y1="39181" x2="46394" y2="8187"/>
                        <a14:foregroundMark x1="46394" y1="8187" x2="45029" y2="12281"/>
                        <a14:foregroundMark x1="61014" y1="96686" x2="37232" y2="95127"/>
                        <a14:foregroundMark x1="40741" y1="95127" x2="40741" y2="95127"/>
                        <a14:foregroundMark x1="44055" y1="85185" x2="33333" y2="59844"/>
                        <a14:foregroundMark x1="33333" y1="59844" x2="32749" y2="13645"/>
                        <a14:foregroundMark x1="32749" y1="13645" x2="38012" y2="23977"/>
                        <a14:foregroundMark x1="72515" y1="7992" x2="47368" y2="4873"/>
                        <a14:foregroundMark x1="47368" y1="4873" x2="36062" y2="6628"/>
                        <a14:foregroundMark x1="46784" y1="47563" x2="46784" y2="47563"/>
                        <a14:foregroundMark x1="69591" y1="2924" x2="31384" y2="1170"/>
                        <a14:foregroundMark x1="31384" y1="1170" x2="29825" y2="1754"/>
                        <a14:foregroundMark x1="26511" y1="12086" x2="25731" y2="87914"/>
                        <a14:foregroundMark x1="27875" y1="38207" x2="31189" y2="58674"/>
                        <a14:foregroundMark x1="31189" y1="58674" x2="29045" y2="75828"/>
                        <a14:foregroundMark x1="29045" y1="75828" x2="41715" y2="86940"/>
                        <a14:foregroundMark x1="41715" y1="86940" x2="61404" y2="86355"/>
                        <a14:foregroundMark x1="61404" y1="86355" x2="39181" y2="81092"/>
                        <a14:foregroundMark x1="39181" y1="81092" x2="33528" y2="63158"/>
                        <a14:foregroundMark x1="33528" y1="63158" x2="34308" y2="56530"/>
                        <a14:foregroundMark x1="45809" y1="49903" x2="37037" y2="45029"/>
                        <a14:foregroundMark x1="46784" y1="11501" x2="66277" y2="15400"/>
                        <a14:foregroundMark x1="66277" y1="15400" x2="69201" y2="10721"/>
                        <a14:backgroundMark x1="73684" y1="98246" x2="73684" y2="98246"/>
                        <a14:backgroundMark x1="73684" y1="98246" x2="73684" y2="98246"/>
                        <a14:backgroundMark x1="75634" y1="98246" x2="73099" y2="99025"/>
                        <a14:backgroundMark x1="73099" y1="98635" x2="71345" y2="994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6940" y="959167"/>
            <a:ext cx="3078480" cy="307848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9FFB20B-16F6-44BF-9560-EDFE0AAF75B4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609100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42564B9-1EBC-4975-80EE-08C824F7B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6296" l="9942" r="89864">
                        <a14:foregroundMark x1="37232" y1="3509" x2="28070" y2="7602"/>
                        <a14:foregroundMark x1="28070" y1="7602" x2="24366" y2="21637"/>
                        <a14:foregroundMark x1="24366" y1="21637" x2="26316" y2="87524"/>
                        <a14:foregroundMark x1="26316" y1="87524" x2="32164" y2="96296"/>
                        <a14:foregroundMark x1="32164" y1="96296" x2="49708" y2="98830"/>
                        <a14:foregroundMark x1="49708" y1="98830" x2="65497" y2="98441"/>
                        <a14:foregroundMark x1="65497" y1="98441" x2="75439" y2="88889"/>
                        <a14:foregroundMark x1="75439" y1="88889" x2="70760" y2="6823"/>
                        <a14:foregroundMark x1="70760" y1="6823" x2="54581" y2="2729"/>
                        <a14:foregroundMark x1="54581" y1="2729" x2="37232" y2="14230"/>
                        <a14:foregroundMark x1="37232" y1="14230" x2="46394" y2="24366"/>
                        <a14:foregroundMark x1="46394" y1="24366" x2="43275" y2="58090"/>
                        <a14:foregroundMark x1="43275" y1="58090" x2="49903" y2="66277"/>
                        <a14:foregroundMark x1="49903" y1="66277" x2="67057" y2="77388"/>
                        <a14:foregroundMark x1="67057" y1="77388" x2="55750" y2="94152"/>
                        <a14:foregroundMark x1="55750" y1="94152" x2="38596" y2="84405"/>
                        <a14:foregroundMark x1="38596" y1="84405" x2="33723" y2="52242"/>
                        <a14:foregroundMark x1="33723" y1="52242" x2="45224" y2="54386"/>
                        <a14:foregroundMark x1="45224" y1="54386" x2="53216" y2="69591"/>
                        <a14:foregroundMark x1="53216" y1="69591" x2="58285" y2="21053"/>
                        <a14:foregroundMark x1="58285" y1="21053" x2="30799" y2="38207"/>
                        <a14:foregroundMark x1="30799" y1="38207" x2="28070" y2="57505"/>
                        <a14:foregroundMark x1="26706" y1="11306" x2="38596" y2="4678"/>
                        <a14:foregroundMark x1="38596" y1="4678" x2="67446" y2="7992"/>
                        <a14:foregroundMark x1="67446" y1="7992" x2="69981" y2="9357"/>
                        <a14:foregroundMark x1="67836" y1="12865" x2="54776" y2="13450"/>
                        <a14:foregroundMark x1="54776" y1="13450" x2="33723" y2="21637"/>
                        <a14:foregroundMark x1="33723" y1="21637" x2="37817" y2="33723"/>
                        <a14:foregroundMark x1="29240" y1="8772" x2="35867" y2="1559"/>
                        <a14:foregroundMark x1="35867" y1="1559" x2="64133" y2="6043"/>
                        <a14:foregroundMark x1="64133" y1="6043" x2="31774" y2="1559"/>
                        <a14:foregroundMark x1="31774" y1="1559" x2="27096" y2="4483"/>
                        <a14:foregroundMark x1="73879" y1="7602" x2="76218" y2="61988"/>
                        <a14:foregroundMark x1="76218" y1="61988" x2="76218" y2="61988"/>
                        <a14:foregroundMark x1="68031" y1="25536" x2="69396" y2="61404"/>
                        <a14:foregroundMark x1="67057" y1="25536" x2="67836" y2="64717"/>
                        <a14:foregroundMark x1="66082" y1="40741" x2="64133" y2="67057"/>
                        <a14:foregroundMark x1="30409" y1="9357" x2="25731" y2="51657"/>
                        <a14:foregroundMark x1="25731" y1="51657" x2="26901" y2="64133"/>
                        <a14:foregroundMark x1="26706" y1="46979" x2="25341" y2="18129"/>
                        <a14:foregroundMark x1="32164" y1="96101" x2="43860" y2="96296"/>
                        <a14:foregroundMark x1="43860" y1="96296" x2="66082" y2="937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712" y="921178"/>
            <a:ext cx="3411807" cy="341180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2272FC9-6024-4331-9847-6248C293DE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4" b="96491" l="9942" r="89864">
                        <a14:foregroundMark x1="75439" y1="85770" x2="75634" y2="20468"/>
                        <a14:foregroundMark x1="75634" y1="20468" x2="68421" y2="4288"/>
                        <a14:foregroundMark x1="68421" y1="4288" x2="28265" y2="7407"/>
                        <a14:foregroundMark x1="28265" y1="7407" x2="23782" y2="22807"/>
                        <a14:foregroundMark x1="23782" y1="22807" x2="24756" y2="85380"/>
                        <a14:foregroundMark x1="24756" y1="85380" x2="33528" y2="97661"/>
                        <a14:foregroundMark x1="33528" y1="97661" x2="51462" y2="96686"/>
                        <a14:foregroundMark x1="51462" y1="96686" x2="62768" y2="96881"/>
                        <a14:foregroundMark x1="62768" y1="96881" x2="72710" y2="87329"/>
                        <a14:foregroundMark x1="72710" y1="87329" x2="72125" y2="69201"/>
                        <a14:foregroundMark x1="67251" y1="95517" x2="73489" y2="82651"/>
                        <a14:foregroundMark x1="73489" y1="82651" x2="70370" y2="13450"/>
                        <a14:foregroundMark x1="70370" y1="13450" x2="64912" y2="4288"/>
                        <a14:foregroundMark x1="64912" y1="4288" x2="30409" y2="3899"/>
                        <a14:foregroundMark x1="72125" y1="7992" x2="63938" y2="28265"/>
                        <a14:foregroundMark x1="63938" y1="28265" x2="61598" y2="71540"/>
                        <a14:foregroundMark x1="61598" y1="71540" x2="55556" y2="61598"/>
                        <a14:foregroundMark x1="55556" y1="61598" x2="44639" y2="21248"/>
                        <a14:foregroundMark x1="44639" y1="21248" x2="35673" y2="88304"/>
                        <a14:foregroundMark x1="35673" y1="88304" x2="29825" y2="19688"/>
                        <a14:foregroundMark x1="29825" y1="19688" x2="45029" y2="46199"/>
                        <a14:foregroundMark x1="45029" y1="46199" x2="52242" y2="76413"/>
                        <a14:foregroundMark x1="52242" y1="76413" x2="68226" y2="37622"/>
                        <a14:foregroundMark x1="27096" y1="14035" x2="69006" y2="13255"/>
                        <a14:foregroundMark x1="24951" y1="14035" x2="29825" y2="89864"/>
                        <a14:foregroundMark x1="26121" y1="39766" x2="28070" y2="87135"/>
                        <a14:foregroundMark x1="27096" y1="49903" x2="27485" y2="88889"/>
                        <a14:foregroundMark x1="27485" y1="88889" x2="28070" y2="90643"/>
                        <a14:foregroundMark x1="26901" y1="53216" x2="24951" y2="80702"/>
                        <a14:foregroundMark x1="24951" y1="80702" x2="27485" y2="88694"/>
                        <a14:foregroundMark x1="32554" y1="82846" x2="52047" y2="80117"/>
                        <a14:foregroundMark x1="52047" y1="80117" x2="67446" y2="69981"/>
                        <a14:foregroundMark x1="67446" y1="69981" x2="70760" y2="54581"/>
                        <a14:foregroundMark x1="47563" y1="51462" x2="37232" y2="53801"/>
                        <a14:foregroundMark x1="37232" y1="53801" x2="40546" y2="65107"/>
                        <a14:foregroundMark x1="40546" y1="65107" x2="47368" y2="72320"/>
                        <a14:foregroundMark x1="42300" y1="95517" x2="51462" y2="95127"/>
                        <a14:foregroundMark x1="44250" y1="94347" x2="53411" y2="94152"/>
                        <a14:foregroundMark x1="31384" y1="3314" x2="43275" y2="195"/>
                        <a14:foregroundMark x1="43275" y1="195" x2="56920" y2="2534"/>
                        <a14:foregroundMark x1="56920" y1="2534" x2="61988" y2="21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1519" y="894055"/>
            <a:ext cx="3466051" cy="346605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08E1B49-6FC1-4DA6-B87C-7E6AFF8B952E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509926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DF9C070-37E2-43F0-A972-906B630DE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5" b="99415" l="9942" r="89864">
                        <a14:foregroundMark x1="72904" y1="10136" x2="71735" y2="80702"/>
                        <a14:foregroundMark x1="71735" y1="80702" x2="61014" y2="98246"/>
                        <a14:foregroundMark x1="61014" y1="98246" x2="27096" y2="88499"/>
                        <a14:foregroundMark x1="27096" y1="88499" x2="25926" y2="18908"/>
                        <a14:foregroundMark x1="25926" y1="18908" x2="42885" y2="13060"/>
                        <a14:foregroundMark x1="42885" y1="13060" x2="60624" y2="13450"/>
                        <a14:foregroundMark x1="60624" y1="13450" x2="38402" y2="7797"/>
                        <a14:foregroundMark x1="38402" y1="7797" x2="24172" y2="13645"/>
                        <a14:foregroundMark x1="24172" y1="13645" x2="46004" y2="80897"/>
                        <a14:foregroundMark x1="46004" y1="80897" x2="57505" y2="23002"/>
                        <a14:foregroundMark x1="57505" y1="23002" x2="61988" y2="49903"/>
                        <a14:foregroundMark x1="61988" y1="49903" x2="55556" y2="81092"/>
                        <a14:foregroundMark x1="55556" y1="81092" x2="40156" y2="68031"/>
                        <a14:foregroundMark x1="40156" y1="68031" x2="38012" y2="44055"/>
                        <a14:foregroundMark x1="38012" y1="44055" x2="44639" y2="29630"/>
                        <a14:foregroundMark x1="44639" y1="29630" x2="51072" y2="44639"/>
                        <a14:foregroundMark x1="51072" y1="44639" x2="42690" y2="57115"/>
                        <a14:foregroundMark x1="42690" y1="57115" x2="57310" y2="44055"/>
                        <a14:foregroundMark x1="57310" y1="44055" x2="60039" y2="79142"/>
                        <a14:foregroundMark x1="60039" y1="79142" x2="60429" y2="79142"/>
                        <a14:foregroundMark x1="70175" y1="65692" x2="60429" y2="4873"/>
                        <a14:foregroundMark x1="60429" y1="4873" x2="33528" y2="7407"/>
                        <a14:foregroundMark x1="59259" y1="4483" x2="70565" y2="14620"/>
                        <a14:foregroundMark x1="70565" y1="14620" x2="76218" y2="44055"/>
                        <a14:foregroundMark x1="76218" y1="44055" x2="68811" y2="4678"/>
                        <a14:foregroundMark x1="68811" y1="4678" x2="66082" y2="4094"/>
                        <a14:foregroundMark x1="71930" y1="7018" x2="33723" y2="975"/>
                        <a14:foregroundMark x1="33723" y1="975" x2="31189" y2="2144"/>
                        <a14:foregroundMark x1="73684" y1="7992" x2="73684" y2="7992"/>
                        <a14:foregroundMark x1="73684" y1="7992" x2="73684" y2="7992"/>
                        <a14:foregroundMark x1="74659" y1="5653" x2="71930" y2="20663"/>
                        <a14:foregroundMark x1="71930" y1="20663" x2="72710" y2="94932"/>
                        <a14:foregroundMark x1="72710" y1="94932" x2="47953" y2="95517"/>
                        <a14:foregroundMark x1="75535" y1="94346" x2="70955" y2="46784"/>
                        <a14:foregroundMark x1="70955" y1="46784" x2="71930" y2="39961"/>
                        <a14:backgroundMark x1="80897" y1="96101" x2="77193" y2="97076"/>
                        <a14:backgroundMark x1="74464" y1="99220" x2="74464" y2="99220"/>
                        <a14:backgroundMark x1="73879" y1="99415" x2="78168" y2="98246"/>
                        <a14:backgroundMark x1="81481" y1="93372" x2="75828" y2="982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7058" y="887254"/>
            <a:ext cx="3509962" cy="3509962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5211941-73CB-4C4F-ADAB-59C812EF6540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04884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5EB54BDF-9ABC-462E-9AD4-F017CA4DEA4D}"/>
              </a:ext>
            </a:extLst>
          </p:cNvPr>
          <p:cNvCxnSpPr/>
          <p:nvPr/>
        </p:nvCxnSpPr>
        <p:spPr>
          <a:xfrm>
            <a:off x="2095500" y="2571750"/>
            <a:ext cx="1295400" cy="0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6613C80-86B5-412F-B304-608E8D2CA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65" b="99220" l="9728" r="89689">
                        <a14:foregroundMark x1="29767" y1="4094" x2="29767" y2="4094"/>
                        <a14:foregroundMark x1="29767" y1="4094" x2="29377" y2="84600"/>
                        <a14:foregroundMark x1="29377" y1="84600" x2="39494" y2="98051"/>
                        <a14:foregroundMark x1="39494" y1="98051" x2="57393" y2="93177"/>
                        <a14:foregroundMark x1="57393" y1="93177" x2="68872" y2="77193"/>
                        <a14:foregroundMark x1="68872" y1="77193" x2="63813" y2="46979"/>
                        <a14:foregroundMark x1="63813" y1="46979" x2="66537" y2="21248"/>
                        <a14:foregroundMark x1="66537" y1="21248" x2="73152" y2="39961"/>
                        <a14:foregroundMark x1="73152" y1="39961" x2="70817" y2="68811"/>
                        <a14:foregroundMark x1="70817" y1="68811" x2="58949" y2="26121"/>
                        <a14:foregroundMark x1="58949" y1="26121" x2="61479" y2="10331"/>
                        <a14:foregroundMark x1="61479" y1="10331" x2="39105" y2="5653"/>
                        <a14:foregroundMark x1="39105" y1="5653" x2="41634" y2="29240"/>
                        <a14:foregroundMark x1="41634" y1="29240" x2="55253" y2="45224"/>
                        <a14:foregroundMark x1="55253" y1="45224" x2="50000" y2="62768"/>
                        <a14:foregroundMark x1="50000" y1="62768" x2="56615" y2="81092"/>
                        <a14:foregroundMark x1="56615" y1="81092" x2="27432" y2="61988"/>
                        <a14:foregroundMark x1="27432" y1="61988" x2="42996" y2="53021"/>
                        <a14:foregroundMark x1="42996" y1="53021" x2="43580" y2="65692"/>
                        <a14:foregroundMark x1="74514" y1="7018" x2="74514" y2="7018"/>
                        <a14:foregroundMark x1="69844" y1="1949" x2="75292" y2="8967"/>
                        <a14:foregroundMark x1="73152" y1="95517" x2="36381" y2="97076"/>
                        <a14:foregroundMark x1="36381" y1="97076" x2="56809" y2="95322"/>
                        <a14:foregroundMark x1="56809" y1="95322" x2="43385" y2="81871"/>
                        <a14:foregroundMark x1="43385" y1="81871" x2="59339" y2="88304"/>
                        <a14:foregroundMark x1="68872" y1="1365" x2="35019" y2="1365"/>
                        <a14:foregroundMark x1="35019" y1="1365" x2="25097" y2="13840"/>
                        <a14:foregroundMark x1="25097" y1="13840" x2="25486" y2="29435"/>
                        <a14:foregroundMark x1="23735" y1="29240" x2="28599" y2="95712"/>
                        <a14:foregroundMark x1="28599" y1="95712" x2="33463" y2="99220"/>
                        <a14:foregroundMark x1="54669" y1="4678" x2="46693" y2="4873"/>
                        <a14:foregroundMark x1="56615" y1="20858" x2="36770" y2="29630"/>
                        <a14:foregroundMark x1="36770" y1="29630" x2="48833" y2="72125"/>
                        <a14:foregroundMark x1="48833" y1="72125" x2="56809" y2="65107"/>
                        <a14:foregroundMark x1="35214" y1="18908" x2="35214" y2="18908"/>
                        <a14:foregroundMark x1="35214" y1="18908" x2="58949" y2="434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8105" y="1113531"/>
            <a:ext cx="2922123" cy="2916438"/>
          </a:xfrm>
          <a:prstGeom prst="rect">
            <a:avLst/>
          </a:prstGeom>
        </p:spPr>
      </p:pic>
      <p:sp>
        <p:nvSpPr>
          <p:cNvPr id="10" name="Google Shape;831;p63">
            <a:extLst>
              <a:ext uri="{FF2B5EF4-FFF2-40B4-BE49-F238E27FC236}">
                <a16:creationId xmlns:a16="http://schemas.microsoft.com/office/drawing/2014/main" id="{0224681F-7F78-489B-8694-8E7B67C10855}"/>
              </a:ext>
            </a:extLst>
          </p:cNvPr>
          <p:cNvSpPr txBox="1">
            <a:spLocks/>
          </p:cNvSpPr>
          <p:nvPr/>
        </p:nvSpPr>
        <p:spPr>
          <a:xfrm>
            <a:off x="2077561" y="2249164"/>
            <a:ext cx="1331277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ctr">
              <a:lnSpc>
                <a:spcPct val="100000"/>
              </a:lnSpc>
              <a:buFont typeface="Muli"/>
              <a:buNone/>
            </a:pPr>
            <a:r>
              <a:rPr lang="pt-PT" sz="1200" b="1" dirty="0">
                <a:solidFill>
                  <a:srgbClr val="5A2519"/>
                </a:solidFill>
              </a:rPr>
              <a:t>Veterinário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DA4E1F77-C134-4AB2-BF06-4708A804C588}"/>
              </a:ext>
            </a:extLst>
          </p:cNvPr>
          <p:cNvCxnSpPr>
            <a:cxnSpLocks/>
          </p:cNvCxnSpPr>
          <p:nvPr/>
        </p:nvCxnSpPr>
        <p:spPr>
          <a:xfrm flipV="1">
            <a:off x="4906269" y="2569355"/>
            <a:ext cx="1393715" cy="31015"/>
          </a:xfrm>
          <a:prstGeom prst="straightConnector1">
            <a:avLst/>
          </a:prstGeom>
          <a:ln w="31750">
            <a:solidFill>
              <a:srgbClr val="5A25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B0BAC902-E744-4C0B-AB14-FCA42DCE8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59" b="98051" l="9942" r="89864">
                        <a14:foregroundMark x1="71735" y1="61209" x2="74074" y2="27875"/>
                        <a14:foregroundMark x1="74074" y1="27875" x2="67641" y2="7018"/>
                        <a14:foregroundMark x1="67641" y1="7018" x2="52047" y2="4288"/>
                        <a14:foregroundMark x1="52047" y1="4288" x2="29630" y2="7407"/>
                        <a14:foregroundMark x1="29630" y1="7407" x2="30994" y2="38791"/>
                        <a14:foregroundMark x1="30994" y1="38791" x2="47758" y2="55556"/>
                        <a14:foregroundMark x1="47758" y1="55556" x2="58285" y2="42495"/>
                        <a14:foregroundMark x1="58285" y1="42495" x2="50877" y2="85185"/>
                        <a14:foregroundMark x1="43665" y1="50487" x2="43080" y2="34893"/>
                        <a14:foregroundMark x1="43080" y1="34893" x2="48148" y2="21832"/>
                        <a14:foregroundMark x1="48148" y1="21832" x2="58869" y2="38402"/>
                        <a14:foregroundMark x1="58869" y1="38402" x2="74854" y2="38012"/>
                        <a14:foregroundMark x1="56335" y1="64133" x2="34503" y2="64327"/>
                        <a14:foregroundMark x1="34503" y1="64327" x2="46394" y2="83431"/>
                        <a14:foregroundMark x1="46394" y1="83431" x2="62183" y2="81871"/>
                        <a14:foregroundMark x1="71930" y1="39181" x2="64327" y2="21637"/>
                        <a14:foregroundMark x1="64327" y1="21637" x2="39766" y2="18908"/>
                        <a14:foregroundMark x1="39766" y1="18908" x2="58869" y2="30994"/>
                        <a14:foregroundMark x1="58869" y1="30994" x2="64522" y2="28850"/>
                        <a14:foregroundMark x1="69006" y1="12086" x2="38402" y2="12476"/>
                        <a14:foregroundMark x1="73099" y1="13645" x2="55945" y2="2534"/>
                        <a14:foregroundMark x1="55945" y1="2534" x2="42105" y2="1949"/>
                        <a14:foregroundMark x1="42105" y1="1949" x2="27096" y2="8187"/>
                        <a14:foregroundMark x1="27096" y1="8187" x2="23587" y2="19103"/>
                        <a14:foregroundMark x1="35867" y1="31384" x2="32164" y2="78752"/>
                        <a14:foregroundMark x1="32164" y1="78752" x2="34308" y2="94347"/>
                        <a14:foregroundMark x1="34308" y1="94347" x2="51657" y2="95127"/>
                        <a14:foregroundMark x1="51657" y1="95127" x2="68616" y2="84405"/>
                        <a14:foregroundMark x1="68616" y1="84405" x2="72320" y2="52242"/>
                        <a14:foregroundMark x1="66277" y1="41131" x2="64522" y2="73294"/>
                        <a14:foregroundMark x1="69981" y1="85575" x2="47953" y2="98051"/>
                        <a14:foregroundMark x1="47953" y1="98051" x2="35088" y2="91618"/>
                        <a14:foregroundMark x1="35088" y1="91618" x2="30604" y2="865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4550" y="1113531"/>
            <a:ext cx="3046364" cy="304636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5631258-4ABD-425D-9565-FB8222129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924" b="97856" l="9942" r="89864">
                        <a14:foregroundMark x1="35673" y1="45809" x2="36842" y2="25536"/>
                        <a14:foregroundMark x1="36842" y1="25536" x2="29825" y2="13840"/>
                        <a14:foregroundMark x1="29825" y1="13840" x2="38402" y2="23002"/>
                        <a14:foregroundMark x1="38402" y1="23002" x2="41715" y2="44639"/>
                        <a14:foregroundMark x1="41715" y1="44639" x2="68811" y2="83431"/>
                        <a14:foregroundMark x1="68811" y1="83431" x2="73294" y2="21053"/>
                        <a14:foregroundMark x1="73294" y1="21053" x2="66862" y2="8187"/>
                        <a14:foregroundMark x1="66862" y1="8187" x2="45224" y2="18908"/>
                        <a14:foregroundMark x1="45224" y1="18908" x2="55361" y2="25731"/>
                        <a14:foregroundMark x1="55361" y1="25731" x2="60039" y2="43470"/>
                        <a14:foregroundMark x1="60039" y1="43470" x2="41910" y2="41326"/>
                        <a14:foregroundMark x1="41910" y1="41326" x2="31384" y2="29435"/>
                        <a14:foregroundMark x1="31384" y1="29435" x2="25146" y2="63938"/>
                        <a14:foregroundMark x1="25146" y1="63938" x2="35478" y2="84990"/>
                        <a14:foregroundMark x1="35478" y1="84990" x2="37037" y2="72320"/>
                        <a14:foregroundMark x1="37037" y1="72320" x2="36842" y2="72125"/>
                        <a14:foregroundMark x1="28850" y1="21053" x2="29630" y2="5263"/>
                        <a14:foregroundMark x1="29630" y1="5263" x2="39961" y2="1949"/>
                        <a14:foregroundMark x1="39961" y1="1949" x2="69591" y2="4094"/>
                        <a14:foregroundMark x1="69591" y1="4094" x2="72125" y2="27290"/>
                        <a14:foregroundMark x1="66277" y1="37427" x2="60624" y2="23197"/>
                        <a14:foregroundMark x1="60624" y1="23197" x2="42105" y2="9747"/>
                        <a14:foregroundMark x1="42105" y1="9747" x2="31774" y2="11111"/>
                        <a14:foregroundMark x1="29825" y1="3704" x2="54581" y2="2924"/>
                        <a14:foregroundMark x1="54581" y1="2924" x2="68811" y2="3509"/>
                        <a14:foregroundMark x1="39376" y1="21832" x2="34113" y2="41131"/>
                        <a14:foregroundMark x1="34113" y1="41131" x2="43080" y2="70760"/>
                        <a14:foregroundMark x1="29045" y1="68031" x2="29045" y2="83041"/>
                        <a14:foregroundMark x1="29045" y1="83041" x2="44055" y2="90838"/>
                        <a14:foregroundMark x1="44055" y1="90838" x2="59649" y2="91618"/>
                        <a14:foregroundMark x1="59649" y1="91618" x2="72320" y2="89669"/>
                        <a14:foregroundMark x1="72320" y1="89669" x2="72320" y2="89669"/>
                        <a14:foregroundMark x1="52437" y1="59454" x2="43275" y2="72125"/>
                        <a14:foregroundMark x1="43275" y1="72125" x2="54776" y2="75634"/>
                        <a14:foregroundMark x1="54776" y1="75634" x2="51462" y2="85965"/>
                        <a14:foregroundMark x1="53801" y1="70760" x2="44639" y2="82456"/>
                        <a14:foregroundMark x1="45614" y1="74464" x2="40936" y2="81676"/>
                        <a14:foregroundMark x1="27096" y1="67446" x2="27485" y2="9942"/>
                        <a14:foregroundMark x1="27680" y1="5068" x2="27485" y2="55945"/>
                        <a14:foregroundMark x1="28070" y1="60624" x2="27875" y2="41326"/>
                        <a14:foregroundMark x1="27875" y1="41326" x2="26121" y2="54386"/>
                        <a14:foregroundMark x1="26121" y1="54386" x2="27485" y2="56530"/>
                        <a14:foregroundMark x1="27290" y1="54386" x2="27290" y2="13450"/>
                        <a14:foregroundMark x1="26511" y1="10721" x2="25926" y2="49708"/>
                        <a14:foregroundMark x1="25731" y1="61404" x2="24366" y2="89864"/>
                        <a14:foregroundMark x1="24366" y1="89864" x2="25146" y2="93372"/>
                        <a14:foregroundMark x1="25146" y1="84795" x2="29825" y2="93762"/>
                        <a14:foregroundMark x1="29825" y1="93762" x2="42885" y2="97856"/>
                        <a14:foregroundMark x1="42885" y1="97856" x2="52242" y2="93177"/>
                        <a14:foregroundMark x1="52242" y1="93177" x2="67251" y2="92788"/>
                        <a14:foregroundMark x1="72904" y1="92982" x2="71930" y2="13255"/>
                        <a14:foregroundMark x1="74854" y1="6433" x2="70565" y2="25146"/>
                        <a14:foregroundMark x1="70565" y1="25146" x2="73879" y2="84795"/>
                        <a14:foregroundMark x1="60234" y1="53606" x2="67641" y2="59454"/>
                        <a14:foregroundMark x1="72904" y1="78558" x2="73099" y2="16764"/>
                        <a14:foregroundMark x1="71735" y1="12865" x2="72904" y2="75439"/>
                        <a14:foregroundMark x1="74464" y1="81481" x2="74269" y2="63158"/>
                        <a14:foregroundMark x1="74659" y1="53606" x2="74464" y2="40156"/>
                        <a14:foregroundMark x1="74464" y1="40156" x2="71930" y2="53801"/>
                        <a14:foregroundMark x1="71930" y1="53801" x2="75828" y2="15789"/>
                        <a14:foregroundMark x1="75828" y1="15789" x2="71735" y2="27290"/>
                        <a14:foregroundMark x1="71735" y1="27290" x2="72320" y2="16179"/>
                        <a14:foregroundMark x1="72320" y1="16179" x2="72320" y2="161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8378" y="983605"/>
            <a:ext cx="3245540" cy="324554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0A5C08B-A7E2-447D-B2FE-F3721923D75C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104150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3F0BA-BF3A-452C-9345-744EB42A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9661" y="3101774"/>
            <a:ext cx="5383795" cy="904537"/>
          </a:xfrm>
        </p:spPr>
        <p:txBody>
          <a:bodyPr/>
          <a:lstStyle/>
          <a:p>
            <a:pPr algn="just"/>
            <a:r>
              <a:rPr lang="pt-PT" sz="1400" dirty="0"/>
              <a:t>Divisão das tarefas pelos membros do grupo, estimativa de tempo de cada tarefa e dificuldades esperadas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B8205D-6F60-426B-A5B1-805DC7ADB2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9606" y="1026236"/>
            <a:ext cx="5817748" cy="1351500"/>
          </a:xfrm>
        </p:spPr>
        <p:txBody>
          <a:bodyPr/>
          <a:lstStyle/>
          <a:p>
            <a:r>
              <a:rPr lang="pt-PT" sz="6000" dirty="0">
                <a:latin typeface="Comfortaa" panose="020B0604020202020204" charset="0"/>
              </a:rPr>
              <a:t>Distribuição de tarefas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E18F87F-23D0-4B26-9E14-9DD68195E30A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3337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>
            <a:spLocks noGrp="1"/>
          </p:cNvSpPr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</a:t>
            </a:r>
            <a:endParaRPr dirty="0"/>
          </a:p>
        </p:txBody>
      </p:sp>
      <p:sp>
        <p:nvSpPr>
          <p:cNvPr id="396" name="Google Shape;396;p37"/>
          <p:cNvSpPr txBox="1">
            <a:spLocks noGrp="1"/>
          </p:cNvSpPr>
          <p:nvPr>
            <p:ph type="body" idx="1"/>
          </p:nvPr>
        </p:nvSpPr>
        <p:spPr>
          <a:xfrm>
            <a:off x="599025" y="1271064"/>
            <a:ext cx="7946100" cy="3691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Introdução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Tema do projeto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PT" sz="1800" dirty="0"/>
              <a:t>Aplicação Móvel</a:t>
            </a:r>
          </a:p>
          <a:p>
            <a:pPr lvl="1" indent="-304800">
              <a:buSzPts val="1200"/>
              <a:buChar char="●"/>
            </a:pPr>
            <a:r>
              <a:rPr lang="pt-PT" sz="2000" dirty="0"/>
              <a:t>Cenário da aplicação móvel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Roles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Requisitos</a:t>
            </a:r>
          </a:p>
          <a:p>
            <a:pPr lvl="1" indent="-304800">
              <a:buSzPts val="1200"/>
              <a:buChar char="●"/>
            </a:pPr>
            <a:r>
              <a:rPr lang="pt-PT" sz="1800" dirty="0">
                <a:solidFill>
                  <a:schemeClr val="dk1"/>
                </a:solidFill>
              </a:rPr>
              <a:t>Wireframes</a:t>
            </a:r>
          </a:p>
          <a:p>
            <a:pPr lvl="1" indent="-304800">
              <a:buSzPts val="1200"/>
              <a:buChar char="●"/>
            </a:pPr>
            <a:r>
              <a:rPr lang="pt-PT" sz="1800" dirty="0"/>
              <a:t>Distribuição de tarefas</a:t>
            </a:r>
          </a:p>
          <a:p>
            <a:pPr indent="-304800">
              <a:buSzPts val="1200"/>
            </a:pPr>
            <a:r>
              <a:rPr lang="pt-PT" sz="1800" dirty="0">
                <a:solidFill>
                  <a:schemeClr val="dk1"/>
                </a:solidFill>
              </a:rPr>
              <a:t>Conclusão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072223E-79CF-4CEB-9543-2583736B08D8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6"/>
          <p:cNvSpPr txBox="1">
            <a:spLocks noGrp="1"/>
          </p:cNvSpPr>
          <p:nvPr>
            <p:ph type="title"/>
          </p:nvPr>
        </p:nvSpPr>
        <p:spPr>
          <a:xfrm>
            <a:off x="4818671" y="466480"/>
            <a:ext cx="3622248" cy="11513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Distribuição de tarefas</a:t>
            </a:r>
            <a:endParaRPr dirty="0"/>
          </a:p>
        </p:txBody>
      </p:sp>
      <p:graphicFrame>
        <p:nvGraphicFramePr>
          <p:cNvPr id="946" name="Google Shape;946;p66"/>
          <p:cNvGraphicFramePr/>
          <p:nvPr/>
        </p:nvGraphicFramePr>
        <p:xfrm>
          <a:off x="92248" y="102198"/>
          <a:ext cx="3586085" cy="5000475"/>
        </p:xfrm>
        <a:graphic>
          <a:graphicData uri="http://schemas.openxmlformats.org/drawingml/2006/table">
            <a:tbl>
              <a:tblPr>
                <a:noFill/>
                <a:tableStyleId>{1BA316F0-F4AC-4CC6-BBC1-E4C86D1710F2}</a:tableStyleId>
              </a:tblPr>
              <a:tblGrid>
                <a:gridCol w="2120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7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9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7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Leonel</a:t>
                      </a:r>
                      <a:endParaRPr sz="1200" b="1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Tiago</a:t>
                      </a:r>
                      <a:endParaRPr sz="1200" b="1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Design das atividades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Sistema de login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Base de Dados local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Conexão com a API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Criação e construção dos modelos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classe Singleton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mapas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métodos CRUD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6587080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cliente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377958"/>
                  </a:ext>
                </a:extLst>
              </a:tr>
              <a:tr h="340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chemeClr val="accen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veterinário</a:t>
                      </a:r>
                      <a:endParaRPr sz="1200" dirty="0">
                        <a:solidFill>
                          <a:schemeClr val="accen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606293"/>
                  </a:ext>
                </a:extLst>
              </a:tr>
            </a:tbl>
          </a:graphicData>
        </a:graphic>
      </p:graphicFrame>
      <p:grpSp>
        <p:nvGrpSpPr>
          <p:cNvPr id="967" name="Google Shape;967;p66"/>
          <p:cNvGrpSpPr/>
          <p:nvPr/>
        </p:nvGrpSpPr>
        <p:grpSpPr>
          <a:xfrm rot="1312682">
            <a:off x="8083823" y="190758"/>
            <a:ext cx="869737" cy="695120"/>
            <a:chOff x="8281811" y="4241396"/>
            <a:chExt cx="728296" cy="582013"/>
          </a:xfrm>
        </p:grpSpPr>
        <p:sp>
          <p:nvSpPr>
            <p:cNvPr id="968" name="Google Shape;968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66"/>
          <p:cNvGrpSpPr/>
          <p:nvPr/>
        </p:nvGrpSpPr>
        <p:grpSpPr>
          <a:xfrm rot="-1312682" flipH="1">
            <a:off x="4105715" y="246259"/>
            <a:ext cx="869737" cy="695120"/>
            <a:chOff x="8281811" y="4241396"/>
            <a:chExt cx="728296" cy="582013"/>
          </a:xfrm>
        </p:grpSpPr>
        <p:sp>
          <p:nvSpPr>
            <p:cNvPr id="972" name="Google Shape;972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5831;p79">
            <a:extLst>
              <a:ext uri="{FF2B5EF4-FFF2-40B4-BE49-F238E27FC236}">
                <a16:creationId xmlns:a16="http://schemas.microsoft.com/office/drawing/2014/main" id="{B4253B78-AE9A-44A9-89D0-6205DD8BF3DC}"/>
              </a:ext>
            </a:extLst>
          </p:cNvPr>
          <p:cNvGrpSpPr/>
          <p:nvPr/>
        </p:nvGrpSpPr>
        <p:grpSpPr>
          <a:xfrm>
            <a:off x="2495343" y="561984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36" name="Google Shape;5832;p79">
              <a:extLst>
                <a:ext uri="{FF2B5EF4-FFF2-40B4-BE49-F238E27FC236}">
                  <a16:creationId xmlns:a16="http://schemas.microsoft.com/office/drawing/2014/main" id="{893CB280-623D-45CB-B7A5-277946029C38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5833;p79">
              <a:extLst>
                <a:ext uri="{FF2B5EF4-FFF2-40B4-BE49-F238E27FC236}">
                  <a16:creationId xmlns:a16="http://schemas.microsoft.com/office/drawing/2014/main" id="{07C6D61C-34A3-4D95-B57C-D93C9C436674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5834;p79">
              <a:extLst>
                <a:ext uri="{FF2B5EF4-FFF2-40B4-BE49-F238E27FC236}">
                  <a16:creationId xmlns:a16="http://schemas.microsoft.com/office/drawing/2014/main" id="{F8D43890-4EB6-4E2C-9264-D5AAC1A02613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5835;p79">
              <a:extLst>
                <a:ext uri="{FF2B5EF4-FFF2-40B4-BE49-F238E27FC236}">
                  <a16:creationId xmlns:a16="http://schemas.microsoft.com/office/drawing/2014/main" id="{97F533F5-ABF3-40EE-98D4-BDA934A7C62A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5836;p79">
              <a:extLst>
                <a:ext uri="{FF2B5EF4-FFF2-40B4-BE49-F238E27FC236}">
                  <a16:creationId xmlns:a16="http://schemas.microsoft.com/office/drawing/2014/main" id="{75A7A2EF-0FC7-42BC-8C38-B82A3CB378A6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" name="Google Shape;5831;p79">
            <a:extLst>
              <a:ext uri="{FF2B5EF4-FFF2-40B4-BE49-F238E27FC236}">
                <a16:creationId xmlns:a16="http://schemas.microsoft.com/office/drawing/2014/main" id="{B09F1671-91BA-4F41-910A-722A74730C7F}"/>
              </a:ext>
            </a:extLst>
          </p:cNvPr>
          <p:cNvGrpSpPr/>
          <p:nvPr/>
        </p:nvGrpSpPr>
        <p:grpSpPr>
          <a:xfrm>
            <a:off x="2486733" y="936699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42" name="Google Shape;5832;p79">
              <a:extLst>
                <a:ext uri="{FF2B5EF4-FFF2-40B4-BE49-F238E27FC236}">
                  <a16:creationId xmlns:a16="http://schemas.microsoft.com/office/drawing/2014/main" id="{D64600E9-AC52-45CC-BB6A-061003081E15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5833;p79">
              <a:extLst>
                <a:ext uri="{FF2B5EF4-FFF2-40B4-BE49-F238E27FC236}">
                  <a16:creationId xmlns:a16="http://schemas.microsoft.com/office/drawing/2014/main" id="{F685FD4D-5A15-448B-9694-B82EDD3AE14E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" name="Google Shape;5834;p79">
              <a:extLst>
                <a:ext uri="{FF2B5EF4-FFF2-40B4-BE49-F238E27FC236}">
                  <a16:creationId xmlns:a16="http://schemas.microsoft.com/office/drawing/2014/main" id="{3641BEFB-5B64-496A-A71E-BCEDD5743AE5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5835;p79">
              <a:extLst>
                <a:ext uri="{FF2B5EF4-FFF2-40B4-BE49-F238E27FC236}">
                  <a16:creationId xmlns:a16="http://schemas.microsoft.com/office/drawing/2014/main" id="{CDD1A733-26D4-4A99-97F2-E3D0C8BA5867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5836;p79">
              <a:extLst>
                <a:ext uri="{FF2B5EF4-FFF2-40B4-BE49-F238E27FC236}">
                  <a16:creationId xmlns:a16="http://schemas.microsoft.com/office/drawing/2014/main" id="{484381FB-A4BB-49D9-A61F-47D0593E3FDD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" name="Google Shape;5831;p79">
            <a:extLst>
              <a:ext uri="{FF2B5EF4-FFF2-40B4-BE49-F238E27FC236}">
                <a16:creationId xmlns:a16="http://schemas.microsoft.com/office/drawing/2014/main" id="{F512EFA2-9F5A-424A-B088-9428761B11CC}"/>
              </a:ext>
            </a:extLst>
          </p:cNvPr>
          <p:cNvGrpSpPr/>
          <p:nvPr/>
        </p:nvGrpSpPr>
        <p:grpSpPr>
          <a:xfrm>
            <a:off x="3178399" y="1395357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48" name="Google Shape;5832;p79">
              <a:extLst>
                <a:ext uri="{FF2B5EF4-FFF2-40B4-BE49-F238E27FC236}">
                  <a16:creationId xmlns:a16="http://schemas.microsoft.com/office/drawing/2014/main" id="{4D1148C0-12B7-4872-AD5A-6E8D7A55966F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5833;p79">
              <a:extLst>
                <a:ext uri="{FF2B5EF4-FFF2-40B4-BE49-F238E27FC236}">
                  <a16:creationId xmlns:a16="http://schemas.microsoft.com/office/drawing/2014/main" id="{97509F14-AEAC-4907-8A09-144DBCA011FB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5834;p79">
              <a:extLst>
                <a:ext uri="{FF2B5EF4-FFF2-40B4-BE49-F238E27FC236}">
                  <a16:creationId xmlns:a16="http://schemas.microsoft.com/office/drawing/2014/main" id="{4B21A2AD-5C3C-4C18-ACC9-9ADD1C840A69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5835;p79">
              <a:extLst>
                <a:ext uri="{FF2B5EF4-FFF2-40B4-BE49-F238E27FC236}">
                  <a16:creationId xmlns:a16="http://schemas.microsoft.com/office/drawing/2014/main" id="{0A8798C6-6E68-464D-AD93-026CE51CC4D6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5836;p79">
              <a:extLst>
                <a:ext uri="{FF2B5EF4-FFF2-40B4-BE49-F238E27FC236}">
                  <a16:creationId xmlns:a16="http://schemas.microsoft.com/office/drawing/2014/main" id="{4530DFDD-C1DE-4103-AEF5-35743EACFB3A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" name="Google Shape;5831;p79">
            <a:extLst>
              <a:ext uri="{FF2B5EF4-FFF2-40B4-BE49-F238E27FC236}">
                <a16:creationId xmlns:a16="http://schemas.microsoft.com/office/drawing/2014/main" id="{2BEDAA00-04AA-448F-98BB-1DD5187A9C77}"/>
              </a:ext>
            </a:extLst>
          </p:cNvPr>
          <p:cNvGrpSpPr/>
          <p:nvPr/>
        </p:nvGrpSpPr>
        <p:grpSpPr>
          <a:xfrm>
            <a:off x="2449645" y="1864696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54" name="Google Shape;5832;p79">
              <a:extLst>
                <a:ext uri="{FF2B5EF4-FFF2-40B4-BE49-F238E27FC236}">
                  <a16:creationId xmlns:a16="http://schemas.microsoft.com/office/drawing/2014/main" id="{21C70B00-DCEE-4150-B22A-185CFF22C0FC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5833;p79">
              <a:extLst>
                <a:ext uri="{FF2B5EF4-FFF2-40B4-BE49-F238E27FC236}">
                  <a16:creationId xmlns:a16="http://schemas.microsoft.com/office/drawing/2014/main" id="{FD78AFFA-B5BF-4233-9980-3C8A06980135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" name="Google Shape;5834;p79">
              <a:extLst>
                <a:ext uri="{FF2B5EF4-FFF2-40B4-BE49-F238E27FC236}">
                  <a16:creationId xmlns:a16="http://schemas.microsoft.com/office/drawing/2014/main" id="{302A4F4C-59B9-4C69-ABD3-101457A08402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5835;p79">
              <a:extLst>
                <a:ext uri="{FF2B5EF4-FFF2-40B4-BE49-F238E27FC236}">
                  <a16:creationId xmlns:a16="http://schemas.microsoft.com/office/drawing/2014/main" id="{0F5F8C17-C435-4DA2-AB8B-B97955FB3FB0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5836;p79">
              <a:extLst>
                <a:ext uri="{FF2B5EF4-FFF2-40B4-BE49-F238E27FC236}">
                  <a16:creationId xmlns:a16="http://schemas.microsoft.com/office/drawing/2014/main" id="{9A60224F-A688-4741-9A78-893F47095CC6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" name="Google Shape;5831;p79">
            <a:extLst>
              <a:ext uri="{FF2B5EF4-FFF2-40B4-BE49-F238E27FC236}">
                <a16:creationId xmlns:a16="http://schemas.microsoft.com/office/drawing/2014/main" id="{8AB2C4EF-7A13-4158-829F-C93AD91FFE2E}"/>
              </a:ext>
            </a:extLst>
          </p:cNvPr>
          <p:cNvGrpSpPr/>
          <p:nvPr/>
        </p:nvGrpSpPr>
        <p:grpSpPr>
          <a:xfrm>
            <a:off x="3188439" y="2320480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60" name="Google Shape;5832;p79">
              <a:extLst>
                <a:ext uri="{FF2B5EF4-FFF2-40B4-BE49-F238E27FC236}">
                  <a16:creationId xmlns:a16="http://schemas.microsoft.com/office/drawing/2014/main" id="{4B71EE7B-426F-4EEB-B00B-18A8D3B76E1F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" name="Google Shape;5833;p79">
              <a:extLst>
                <a:ext uri="{FF2B5EF4-FFF2-40B4-BE49-F238E27FC236}">
                  <a16:creationId xmlns:a16="http://schemas.microsoft.com/office/drawing/2014/main" id="{2249B9CA-767B-4164-9FC4-57DA22DB9C23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5834;p79">
              <a:extLst>
                <a:ext uri="{FF2B5EF4-FFF2-40B4-BE49-F238E27FC236}">
                  <a16:creationId xmlns:a16="http://schemas.microsoft.com/office/drawing/2014/main" id="{7642745F-6563-45D9-9894-CF93AEB1E596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5835;p79">
              <a:extLst>
                <a:ext uri="{FF2B5EF4-FFF2-40B4-BE49-F238E27FC236}">
                  <a16:creationId xmlns:a16="http://schemas.microsoft.com/office/drawing/2014/main" id="{D1434A6F-DFC1-4112-9EEA-D15F1AB97ECF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5836;p79">
              <a:extLst>
                <a:ext uri="{FF2B5EF4-FFF2-40B4-BE49-F238E27FC236}">
                  <a16:creationId xmlns:a16="http://schemas.microsoft.com/office/drawing/2014/main" id="{CFD3D0CB-2B49-4C56-858E-BA8BF26A4DE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5" name="Google Shape;5831;p79">
            <a:extLst>
              <a:ext uri="{FF2B5EF4-FFF2-40B4-BE49-F238E27FC236}">
                <a16:creationId xmlns:a16="http://schemas.microsoft.com/office/drawing/2014/main" id="{FC3FCA88-BF96-4654-9557-1D1C13437F4A}"/>
              </a:ext>
            </a:extLst>
          </p:cNvPr>
          <p:cNvGrpSpPr/>
          <p:nvPr/>
        </p:nvGrpSpPr>
        <p:grpSpPr>
          <a:xfrm>
            <a:off x="3159892" y="2782641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66" name="Google Shape;5832;p79">
              <a:extLst>
                <a:ext uri="{FF2B5EF4-FFF2-40B4-BE49-F238E27FC236}">
                  <a16:creationId xmlns:a16="http://schemas.microsoft.com/office/drawing/2014/main" id="{FB3AE036-E2AD-4B34-A998-082D52552723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" name="Google Shape;5833;p79">
              <a:extLst>
                <a:ext uri="{FF2B5EF4-FFF2-40B4-BE49-F238E27FC236}">
                  <a16:creationId xmlns:a16="http://schemas.microsoft.com/office/drawing/2014/main" id="{D4220E3B-4B4E-46F4-A232-EF793A875C85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" name="Google Shape;5834;p79">
              <a:extLst>
                <a:ext uri="{FF2B5EF4-FFF2-40B4-BE49-F238E27FC236}">
                  <a16:creationId xmlns:a16="http://schemas.microsoft.com/office/drawing/2014/main" id="{F33F54F0-1A1A-4462-95F9-C7AEF57358F7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" name="Google Shape;5835;p79">
              <a:extLst>
                <a:ext uri="{FF2B5EF4-FFF2-40B4-BE49-F238E27FC236}">
                  <a16:creationId xmlns:a16="http://schemas.microsoft.com/office/drawing/2014/main" id="{D59B05E5-ED37-449D-9E87-3B328CC4BED0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" name="Google Shape;5836;p79">
              <a:extLst>
                <a:ext uri="{FF2B5EF4-FFF2-40B4-BE49-F238E27FC236}">
                  <a16:creationId xmlns:a16="http://schemas.microsoft.com/office/drawing/2014/main" id="{6C5F3E54-D942-44DF-B343-7306A1AAD7AD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31;p79">
            <a:extLst>
              <a:ext uri="{FF2B5EF4-FFF2-40B4-BE49-F238E27FC236}">
                <a16:creationId xmlns:a16="http://schemas.microsoft.com/office/drawing/2014/main" id="{6BF9B34B-A9D7-43F9-B244-68253EF18B5B}"/>
              </a:ext>
            </a:extLst>
          </p:cNvPr>
          <p:cNvGrpSpPr/>
          <p:nvPr/>
        </p:nvGrpSpPr>
        <p:grpSpPr>
          <a:xfrm>
            <a:off x="2474655" y="3129888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72" name="Google Shape;5832;p79">
              <a:extLst>
                <a:ext uri="{FF2B5EF4-FFF2-40B4-BE49-F238E27FC236}">
                  <a16:creationId xmlns:a16="http://schemas.microsoft.com/office/drawing/2014/main" id="{0B35353A-E08D-4E79-8BD5-D3B6C31F0E8C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33;p79">
              <a:extLst>
                <a:ext uri="{FF2B5EF4-FFF2-40B4-BE49-F238E27FC236}">
                  <a16:creationId xmlns:a16="http://schemas.microsoft.com/office/drawing/2014/main" id="{6342DFDD-42C1-46D0-A728-B45B6B729A91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" name="Google Shape;5834;p79">
              <a:extLst>
                <a:ext uri="{FF2B5EF4-FFF2-40B4-BE49-F238E27FC236}">
                  <a16:creationId xmlns:a16="http://schemas.microsoft.com/office/drawing/2014/main" id="{7FDD0BF4-3478-437D-86D1-8C091404E030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" name="Google Shape;5835;p79">
              <a:extLst>
                <a:ext uri="{FF2B5EF4-FFF2-40B4-BE49-F238E27FC236}">
                  <a16:creationId xmlns:a16="http://schemas.microsoft.com/office/drawing/2014/main" id="{69EE222B-09FB-45BF-9DD8-A2B6468DFFCA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" name="Google Shape;5836;p79">
              <a:extLst>
                <a:ext uri="{FF2B5EF4-FFF2-40B4-BE49-F238E27FC236}">
                  <a16:creationId xmlns:a16="http://schemas.microsoft.com/office/drawing/2014/main" id="{36D580F2-07FC-424B-9E80-CAB20BBC0B5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" name="Google Shape;5831;p79">
            <a:extLst>
              <a:ext uri="{FF2B5EF4-FFF2-40B4-BE49-F238E27FC236}">
                <a16:creationId xmlns:a16="http://schemas.microsoft.com/office/drawing/2014/main" id="{9F9D8B60-2531-4BDF-8C32-44AF5D150AB0}"/>
              </a:ext>
            </a:extLst>
          </p:cNvPr>
          <p:cNvGrpSpPr/>
          <p:nvPr/>
        </p:nvGrpSpPr>
        <p:grpSpPr>
          <a:xfrm>
            <a:off x="3168359" y="3632949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78" name="Google Shape;5832;p79">
              <a:extLst>
                <a:ext uri="{FF2B5EF4-FFF2-40B4-BE49-F238E27FC236}">
                  <a16:creationId xmlns:a16="http://schemas.microsoft.com/office/drawing/2014/main" id="{1EC55474-5167-472C-B2F5-57D7CE5C2EDD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" name="Google Shape;5833;p79">
              <a:extLst>
                <a:ext uri="{FF2B5EF4-FFF2-40B4-BE49-F238E27FC236}">
                  <a16:creationId xmlns:a16="http://schemas.microsoft.com/office/drawing/2014/main" id="{AD9F6316-90E7-48E8-A163-DACEF89FE5E3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" name="Google Shape;5834;p79">
              <a:extLst>
                <a:ext uri="{FF2B5EF4-FFF2-40B4-BE49-F238E27FC236}">
                  <a16:creationId xmlns:a16="http://schemas.microsoft.com/office/drawing/2014/main" id="{7376D8CD-E898-4D48-B6E0-DA2D4BD01476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" name="Google Shape;5835;p79">
              <a:extLst>
                <a:ext uri="{FF2B5EF4-FFF2-40B4-BE49-F238E27FC236}">
                  <a16:creationId xmlns:a16="http://schemas.microsoft.com/office/drawing/2014/main" id="{FFDED926-291D-4300-B035-EEBCE39A1328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" name="Google Shape;5836;p79">
              <a:extLst>
                <a:ext uri="{FF2B5EF4-FFF2-40B4-BE49-F238E27FC236}">
                  <a16:creationId xmlns:a16="http://schemas.microsoft.com/office/drawing/2014/main" id="{8D6415F2-1EBA-44C8-B3A4-EDE6C1547EFF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" name="Google Shape;5831;p79">
            <a:extLst>
              <a:ext uri="{FF2B5EF4-FFF2-40B4-BE49-F238E27FC236}">
                <a16:creationId xmlns:a16="http://schemas.microsoft.com/office/drawing/2014/main" id="{A7931327-3391-41F0-A35A-E86440FCBA10}"/>
              </a:ext>
            </a:extLst>
          </p:cNvPr>
          <p:cNvGrpSpPr/>
          <p:nvPr/>
        </p:nvGrpSpPr>
        <p:grpSpPr>
          <a:xfrm>
            <a:off x="3169154" y="4143416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84" name="Google Shape;5832;p79">
              <a:extLst>
                <a:ext uri="{FF2B5EF4-FFF2-40B4-BE49-F238E27FC236}">
                  <a16:creationId xmlns:a16="http://schemas.microsoft.com/office/drawing/2014/main" id="{CE2EFD83-C918-4E06-9E1B-66462C0952B5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" name="Google Shape;5833;p79">
              <a:extLst>
                <a:ext uri="{FF2B5EF4-FFF2-40B4-BE49-F238E27FC236}">
                  <a16:creationId xmlns:a16="http://schemas.microsoft.com/office/drawing/2014/main" id="{47FB534B-9A89-4324-B6F9-E4B6D881E05E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" name="Google Shape;5834;p79">
              <a:extLst>
                <a:ext uri="{FF2B5EF4-FFF2-40B4-BE49-F238E27FC236}">
                  <a16:creationId xmlns:a16="http://schemas.microsoft.com/office/drawing/2014/main" id="{4E6C5DAE-95DA-4C45-95E8-DB494CD522C8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" name="Google Shape;5835;p79">
              <a:extLst>
                <a:ext uri="{FF2B5EF4-FFF2-40B4-BE49-F238E27FC236}">
                  <a16:creationId xmlns:a16="http://schemas.microsoft.com/office/drawing/2014/main" id="{AAB8C759-84BC-42B3-83EA-DD73897D15F4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" name="Google Shape;5836;p79">
              <a:extLst>
                <a:ext uri="{FF2B5EF4-FFF2-40B4-BE49-F238E27FC236}">
                  <a16:creationId xmlns:a16="http://schemas.microsoft.com/office/drawing/2014/main" id="{452992C6-9A4C-4CC2-8C3E-F43E0BECE0BA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9" name="Google Shape;5831;p79">
            <a:extLst>
              <a:ext uri="{FF2B5EF4-FFF2-40B4-BE49-F238E27FC236}">
                <a16:creationId xmlns:a16="http://schemas.microsoft.com/office/drawing/2014/main" id="{EC8699EF-1F31-48C1-BA30-C860A6931B01}"/>
              </a:ext>
            </a:extLst>
          </p:cNvPr>
          <p:cNvGrpSpPr/>
          <p:nvPr/>
        </p:nvGrpSpPr>
        <p:grpSpPr>
          <a:xfrm>
            <a:off x="2428812" y="4713455"/>
            <a:ext cx="331087" cy="260867"/>
            <a:chOff x="5629975" y="3255775"/>
            <a:chExt cx="504500" cy="397500"/>
          </a:xfrm>
          <a:solidFill>
            <a:srgbClr val="5A2519"/>
          </a:solidFill>
        </p:grpSpPr>
        <p:sp>
          <p:nvSpPr>
            <p:cNvPr id="90" name="Google Shape;5832;p79">
              <a:extLst>
                <a:ext uri="{FF2B5EF4-FFF2-40B4-BE49-F238E27FC236}">
                  <a16:creationId xmlns:a16="http://schemas.microsoft.com/office/drawing/2014/main" id="{31CB4DB7-A5A9-4447-A4A0-16D0AEF156CA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" name="Google Shape;5833;p79">
              <a:extLst>
                <a:ext uri="{FF2B5EF4-FFF2-40B4-BE49-F238E27FC236}">
                  <a16:creationId xmlns:a16="http://schemas.microsoft.com/office/drawing/2014/main" id="{9D44734C-C8D4-469F-B357-DCF9A998F474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" name="Google Shape;5834;p79">
              <a:extLst>
                <a:ext uri="{FF2B5EF4-FFF2-40B4-BE49-F238E27FC236}">
                  <a16:creationId xmlns:a16="http://schemas.microsoft.com/office/drawing/2014/main" id="{9010A5B4-B24E-4B65-AF52-4B1931E03CFC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" name="Google Shape;5835;p79">
              <a:extLst>
                <a:ext uri="{FF2B5EF4-FFF2-40B4-BE49-F238E27FC236}">
                  <a16:creationId xmlns:a16="http://schemas.microsoft.com/office/drawing/2014/main" id="{767A78A8-B4F9-4479-A40C-03BD2FFF41CF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" name="Google Shape;5836;p79">
              <a:extLst>
                <a:ext uri="{FF2B5EF4-FFF2-40B4-BE49-F238E27FC236}">
                  <a16:creationId xmlns:a16="http://schemas.microsoft.com/office/drawing/2014/main" id="{7DC15410-570C-462C-B683-63D05FFB5767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aphicFrame>
        <p:nvGraphicFramePr>
          <p:cNvPr id="95" name="Gráfico 94">
            <a:extLst>
              <a:ext uri="{FF2B5EF4-FFF2-40B4-BE49-F238E27FC236}">
                <a16:creationId xmlns:a16="http://schemas.microsoft.com/office/drawing/2014/main" id="{055C54B0-BED1-45B3-8DA1-BF2BA9267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843295"/>
              </p:ext>
            </p:extLst>
          </p:nvPr>
        </p:nvGraphicFramePr>
        <p:xfrm>
          <a:off x="4318137" y="2363686"/>
          <a:ext cx="4413043" cy="2631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6" name="CaixaDeTexto 95">
            <a:extLst>
              <a:ext uri="{FF2B5EF4-FFF2-40B4-BE49-F238E27FC236}">
                <a16:creationId xmlns:a16="http://schemas.microsoft.com/office/drawing/2014/main" id="{86826309-BB9C-48F2-A2FF-8CD1441F5AE2}"/>
              </a:ext>
            </a:extLst>
          </p:cNvPr>
          <p:cNvSpPr txBox="1"/>
          <p:nvPr/>
        </p:nvSpPr>
        <p:spPr>
          <a:xfrm>
            <a:off x="8755379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68588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6"/>
          <p:cNvSpPr txBox="1">
            <a:spLocks noGrp="1"/>
          </p:cNvSpPr>
          <p:nvPr>
            <p:ph type="title"/>
          </p:nvPr>
        </p:nvSpPr>
        <p:spPr>
          <a:xfrm>
            <a:off x="2097523" y="-60960"/>
            <a:ext cx="5222179" cy="110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Estimativa em semana das tarefas</a:t>
            </a:r>
            <a:endParaRPr dirty="0"/>
          </a:p>
        </p:txBody>
      </p:sp>
      <p:grpSp>
        <p:nvGrpSpPr>
          <p:cNvPr id="967" name="Google Shape;967;p66"/>
          <p:cNvGrpSpPr/>
          <p:nvPr/>
        </p:nvGrpSpPr>
        <p:grpSpPr>
          <a:xfrm rot="1312682">
            <a:off x="7381647" y="-17465"/>
            <a:ext cx="869737" cy="695120"/>
            <a:chOff x="8281811" y="4241396"/>
            <a:chExt cx="728296" cy="582013"/>
          </a:xfrm>
        </p:grpSpPr>
        <p:sp>
          <p:nvSpPr>
            <p:cNvPr id="968" name="Google Shape;968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66"/>
          <p:cNvGrpSpPr/>
          <p:nvPr/>
        </p:nvGrpSpPr>
        <p:grpSpPr>
          <a:xfrm rot="-1312682" flipH="1">
            <a:off x="955544" y="-9499"/>
            <a:ext cx="869737" cy="695120"/>
            <a:chOff x="8281811" y="4241396"/>
            <a:chExt cx="728296" cy="582013"/>
          </a:xfrm>
        </p:grpSpPr>
        <p:sp>
          <p:nvSpPr>
            <p:cNvPr id="972" name="Google Shape;972;p66"/>
            <p:cNvSpPr/>
            <p:nvPr/>
          </p:nvSpPr>
          <p:spPr>
            <a:xfrm rot="-1961965">
              <a:off x="8648391" y="4469409"/>
              <a:ext cx="306419" cy="294580"/>
            </a:xfrm>
            <a:custGeom>
              <a:avLst/>
              <a:gdLst/>
              <a:ahLst/>
              <a:cxnLst/>
              <a:rect l="l" t="t" r="r" b="b"/>
              <a:pathLst>
                <a:path w="9515" h="9147" extrusionOk="0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8281811" y="4593136"/>
              <a:ext cx="336188" cy="219026"/>
            </a:xfrm>
            <a:custGeom>
              <a:avLst/>
              <a:gdLst/>
              <a:ahLst/>
              <a:cxnLst/>
              <a:rect l="l" t="t" r="r" b="b"/>
              <a:pathLst>
                <a:path w="10439" h="6801" extrusionOk="0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 rot="-986234">
              <a:off x="8408866" y="4282030"/>
              <a:ext cx="323035" cy="248006"/>
            </a:xfrm>
            <a:custGeom>
              <a:avLst/>
              <a:gdLst/>
              <a:ahLst/>
              <a:cxnLst/>
              <a:rect l="l" t="t" r="r" b="b"/>
              <a:pathLst>
                <a:path w="10031" h="7701" extrusionOk="0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03C93861-17F5-46FD-B79B-55B68287F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600271"/>
              </p:ext>
            </p:extLst>
          </p:nvPr>
        </p:nvGraphicFramePr>
        <p:xfrm>
          <a:off x="60818" y="1293795"/>
          <a:ext cx="9022363" cy="3849705"/>
        </p:xfrm>
        <a:graphic>
          <a:graphicData uri="http://schemas.openxmlformats.org/drawingml/2006/table">
            <a:tbl>
              <a:tblPr>
                <a:tableStyleId>{1BA316F0-F4AC-4CC6-BBC1-E4C86D1710F2}</a:tableStyleId>
              </a:tblPr>
              <a:tblGrid>
                <a:gridCol w="3538825">
                  <a:extLst>
                    <a:ext uri="{9D8B030D-6E8A-4147-A177-3AD203B41FA5}">
                      <a16:colId xmlns:a16="http://schemas.microsoft.com/office/drawing/2014/main" val="1408365243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18448253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2590206972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021356590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999632292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2232159288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195226709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856167334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3858469995"/>
                    </a:ext>
                  </a:extLst>
                </a:gridCol>
                <a:gridCol w="609282">
                  <a:extLst>
                    <a:ext uri="{9D8B030D-6E8A-4147-A177-3AD203B41FA5}">
                      <a16:colId xmlns:a16="http://schemas.microsoft.com/office/drawing/2014/main" val="1894253170"/>
                    </a:ext>
                  </a:extLst>
                </a:gridCol>
              </a:tblGrid>
              <a:tr h="34937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Design das atividades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6369810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Sistema de login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3874435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Base de Dados local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1507167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Conexão com a API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8224292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Criação e construção dos modelos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168277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Construção da classe Singleton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5464375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mapas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478333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dos métodos CRUD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1713819"/>
                  </a:ext>
                </a:extLst>
              </a:tr>
              <a:tr h="29288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cliente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5603697"/>
                  </a:ext>
                </a:extLst>
              </a:tr>
              <a:tr h="34344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>
                          <a:solidFill>
                            <a:srgbClr val="EAE1C7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Programação das atividades referentes ao veterinário</a:t>
                      </a:r>
                      <a:endParaRPr sz="1200" dirty="0">
                        <a:solidFill>
                          <a:srgbClr val="EAE1C7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u="none" strike="noStrike" dirty="0">
                          <a:effectLst/>
                        </a:rPr>
                        <a:t> </a:t>
                      </a:r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A251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1924403"/>
                  </a:ext>
                </a:extLst>
              </a:tr>
              <a:tr h="150207">
                <a:tc>
                  <a:txBody>
                    <a:bodyPr/>
                    <a:lstStyle/>
                    <a:p>
                      <a:pPr algn="ctr" fontAlgn="b"/>
                      <a:r>
                        <a:rPr lang="pt-PT" sz="1200" u="none" strike="noStrike" dirty="0">
                          <a:solidFill>
                            <a:srgbClr val="EAE1C7"/>
                          </a:solidFill>
                          <a:effectLst/>
                          <a:latin typeface="Muli"/>
                        </a:rPr>
                        <a:t>Semana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Mul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1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2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3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4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5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6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7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8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u="none" strike="noStrike" dirty="0">
                          <a:solidFill>
                            <a:srgbClr val="EAE1C7"/>
                          </a:solidFill>
                          <a:effectLst/>
                        </a:rPr>
                        <a:t>9</a:t>
                      </a:r>
                      <a:endParaRPr lang="pt-PT" sz="1100" b="0" i="0" u="none" strike="noStrike" dirty="0">
                        <a:solidFill>
                          <a:srgbClr val="EAE1C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EAE1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567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59276"/>
                  </a:ext>
                </a:extLst>
              </a:tr>
            </a:tbl>
          </a:graphicData>
        </a:graphic>
      </p:graphicFrame>
      <p:sp>
        <p:nvSpPr>
          <p:cNvPr id="12" name="CaixaDeTexto 11">
            <a:extLst>
              <a:ext uri="{FF2B5EF4-FFF2-40B4-BE49-F238E27FC236}">
                <a16:creationId xmlns:a16="http://schemas.microsoft.com/office/drawing/2014/main" id="{88BE54B3-92C3-45B7-AABD-5298E6434A84}"/>
              </a:ext>
            </a:extLst>
          </p:cNvPr>
          <p:cNvSpPr txBox="1"/>
          <p:nvPr/>
        </p:nvSpPr>
        <p:spPr>
          <a:xfrm>
            <a:off x="8755379" y="472897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099159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65"/>
          <p:cNvSpPr txBox="1">
            <a:spLocks noGrp="1"/>
          </p:cNvSpPr>
          <p:nvPr>
            <p:ph type="title" idx="6"/>
          </p:nvPr>
        </p:nvSpPr>
        <p:spPr>
          <a:xfrm>
            <a:off x="605800" y="363269"/>
            <a:ext cx="793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esperadas</a:t>
            </a:r>
            <a:endParaRPr dirty="0"/>
          </a:p>
        </p:txBody>
      </p:sp>
      <p:sp>
        <p:nvSpPr>
          <p:cNvPr id="925" name="Google Shape;925;p65"/>
          <p:cNvSpPr txBox="1">
            <a:spLocks noGrp="1"/>
          </p:cNvSpPr>
          <p:nvPr>
            <p:ph type="title"/>
          </p:nvPr>
        </p:nvSpPr>
        <p:spPr>
          <a:xfrm>
            <a:off x="1927860" y="3673378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50%</a:t>
            </a:r>
            <a:endParaRPr dirty="0"/>
          </a:p>
        </p:txBody>
      </p:sp>
      <p:sp>
        <p:nvSpPr>
          <p:cNvPr id="926" name="Google Shape;926;p65"/>
          <p:cNvSpPr txBox="1">
            <a:spLocks noGrp="1"/>
          </p:cNvSpPr>
          <p:nvPr>
            <p:ph type="subTitle" idx="1"/>
          </p:nvPr>
        </p:nvSpPr>
        <p:spPr>
          <a:xfrm>
            <a:off x="3865500" y="3790977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Programação dos mapas</a:t>
            </a:r>
            <a:endParaRPr dirty="0"/>
          </a:p>
        </p:txBody>
      </p:sp>
      <p:sp>
        <p:nvSpPr>
          <p:cNvPr id="927" name="Google Shape;927;p65"/>
          <p:cNvSpPr txBox="1">
            <a:spLocks noGrp="1"/>
          </p:cNvSpPr>
          <p:nvPr>
            <p:ph type="title" idx="2"/>
          </p:nvPr>
        </p:nvSpPr>
        <p:spPr>
          <a:xfrm>
            <a:off x="1927860" y="2713082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35%</a:t>
            </a:r>
            <a:endParaRPr dirty="0"/>
          </a:p>
        </p:txBody>
      </p:sp>
      <p:sp>
        <p:nvSpPr>
          <p:cNvPr id="928" name="Google Shape;928;p65"/>
          <p:cNvSpPr txBox="1">
            <a:spLocks noGrp="1"/>
          </p:cNvSpPr>
          <p:nvPr>
            <p:ph type="subTitle" idx="3"/>
          </p:nvPr>
        </p:nvSpPr>
        <p:spPr>
          <a:xfrm>
            <a:off x="3858288" y="2766114"/>
            <a:ext cx="14130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Ligação à API</a:t>
            </a:r>
            <a:endParaRPr dirty="0"/>
          </a:p>
        </p:txBody>
      </p:sp>
      <p:sp>
        <p:nvSpPr>
          <p:cNvPr id="929" name="Google Shape;929;p65"/>
          <p:cNvSpPr txBox="1">
            <a:spLocks noGrp="1"/>
          </p:cNvSpPr>
          <p:nvPr>
            <p:ph type="title" idx="4"/>
          </p:nvPr>
        </p:nvSpPr>
        <p:spPr>
          <a:xfrm>
            <a:off x="1965960" y="1635175"/>
            <a:ext cx="1930500" cy="6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15%</a:t>
            </a:r>
            <a:endParaRPr dirty="0"/>
          </a:p>
        </p:txBody>
      </p:sp>
      <p:sp>
        <p:nvSpPr>
          <p:cNvPr id="930" name="Google Shape;930;p65"/>
          <p:cNvSpPr txBox="1">
            <a:spLocks noGrp="1"/>
          </p:cNvSpPr>
          <p:nvPr>
            <p:ph type="subTitle" idx="5"/>
          </p:nvPr>
        </p:nvSpPr>
        <p:spPr>
          <a:xfrm>
            <a:off x="3736076" y="1512481"/>
            <a:ext cx="1657424" cy="9335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Métodos CRUD ligados à Base de Dados local</a:t>
            </a:r>
            <a:endParaRPr dirty="0"/>
          </a:p>
        </p:txBody>
      </p:sp>
      <p:grpSp>
        <p:nvGrpSpPr>
          <p:cNvPr id="931" name="Google Shape;931;p65"/>
          <p:cNvGrpSpPr/>
          <p:nvPr/>
        </p:nvGrpSpPr>
        <p:grpSpPr>
          <a:xfrm>
            <a:off x="5090796" y="1351897"/>
            <a:ext cx="2110862" cy="3207633"/>
            <a:chOff x="5142124" y="1357654"/>
            <a:chExt cx="2110862" cy="3207633"/>
          </a:xfrm>
        </p:grpSpPr>
        <p:sp>
          <p:nvSpPr>
            <p:cNvPr id="932" name="Google Shape;932;p65"/>
            <p:cNvSpPr/>
            <p:nvPr/>
          </p:nvSpPr>
          <p:spPr>
            <a:xfrm rot="6703957">
              <a:off x="4593738" y="1906040"/>
              <a:ext cx="3207633" cy="2110862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" name="Google Shape;933;p65"/>
            <p:cNvGrpSpPr/>
            <p:nvPr/>
          </p:nvGrpSpPr>
          <p:grpSpPr>
            <a:xfrm>
              <a:off x="5541273" y="2955714"/>
              <a:ext cx="1309934" cy="1546938"/>
              <a:chOff x="2006375" y="2943450"/>
              <a:chExt cx="1265392" cy="1494337"/>
            </a:xfrm>
          </p:grpSpPr>
          <p:sp>
            <p:nvSpPr>
              <p:cNvPr id="934" name="Google Shape;934;p65"/>
              <p:cNvSpPr/>
              <p:nvPr/>
            </p:nvSpPr>
            <p:spPr>
              <a:xfrm>
                <a:off x="2006375" y="3750187"/>
                <a:ext cx="687600" cy="68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5"/>
              <p:cNvSpPr/>
              <p:nvPr/>
            </p:nvSpPr>
            <p:spPr>
              <a:xfrm>
                <a:off x="2584167" y="3750187"/>
                <a:ext cx="687600" cy="68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5"/>
              <p:cNvSpPr/>
              <p:nvPr/>
            </p:nvSpPr>
            <p:spPr>
              <a:xfrm>
                <a:off x="2293381" y="2943450"/>
                <a:ext cx="701700" cy="10086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37" name="Google Shape;937;p65"/>
            <p:cNvGrpSpPr/>
            <p:nvPr/>
          </p:nvGrpSpPr>
          <p:grpSpPr>
            <a:xfrm>
              <a:off x="5673436" y="2035525"/>
              <a:ext cx="1063338" cy="920189"/>
              <a:chOff x="2134044" y="2054550"/>
              <a:chExt cx="1027181" cy="888900"/>
            </a:xfrm>
          </p:grpSpPr>
          <p:sp>
            <p:nvSpPr>
              <p:cNvPr id="938" name="Google Shape;938;p65"/>
              <p:cNvSpPr/>
              <p:nvPr/>
            </p:nvSpPr>
            <p:spPr>
              <a:xfrm>
                <a:off x="2293375" y="2054550"/>
                <a:ext cx="701700" cy="888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" name="Google Shape;939;p65"/>
              <p:cNvSpPr/>
              <p:nvPr/>
            </p:nvSpPr>
            <p:spPr>
              <a:xfrm>
                <a:off x="2134044" y="2054550"/>
                <a:ext cx="177221" cy="94288"/>
              </a:xfrm>
              <a:custGeom>
                <a:avLst/>
                <a:gdLst/>
                <a:ahLst/>
                <a:cxnLst/>
                <a:rect l="l" t="t" r="r" b="b"/>
                <a:pathLst>
                  <a:path w="5191" h="2762" extrusionOk="0">
                    <a:moveTo>
                      <a:pt x="4905" y="0"/>
                    </a:moveTo>
                    <a:lnTo>
                      <a:pt x="0" y="0"/>
                    </a:lnTo>
                    <a:lnTo>
                      <a:pt x="1000" y="857"/>
                    </a:lnTo>
                    <a:lnTo>
                      <a:pt x="2476" y="1810"/>
                    </a:lnTo>
                    <a:lnTo>
                      <a:pt x="3095" y="2096"/>
                    </a:lnTo>
                    <a:lnTo>
                      <a:pt x="3905" y="2429"/>
                    </a:lnTo>
                    <a:lnTo>
                      <a:pt x="4691" y="2667"/>
                    </a:lnTo>
                    <a:lnTo>
                      <a:pt x="5191" y="276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40" name="Google Shape;940;p65"/>
              <p:cNvSpPr/>
              <p:nvPr/>
            </p:nvSpPr>
            <p:spPr>
              <a:xfrm>
                <a:off x="2987400" y="2054650"/>
                <a:ext cx="173825" cy="89300"/>
              </a:xfrm>
              <a:custGeom>
                <a:avLst/>
                <a:gdLst/>
                <a:ahLst/>
                <a:cxnLst/>
                <a:rect l="l" t="t" r="r" b="b"/>
                <a:pathLst>
                  <a:path w="6953" h="3572" extrusionOk="0">
                    <a:moveTo>
                      <a:pt x="48" y="0"/>
                    </a:moveTo>
                    <a:lnTo>
                      <a:pt x="6953" y="0"/>
                    </a:lnTo>
                    <a:lnTo>
                      <a:pt x="6001" y="858"/>
                    </a:lnTo>
                    <a:lnTo>
                      <a:pt x="4381" y="1929"/>
                    </a:lnTo>
                    <a:lnTo>
                      <a:pt x="2810" y="2715"/>
                    </a:lnTo>
                    <a:lnTo>
                      <a:pt x="1595" y="3168"/>
                    </a:lnTo>
                    <a:lnTo>
                      <a:pt x="524" y="3501"/>
                    </a:lnTo>
                    <a:lnTo>
                      <a:pt x="0" y="357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</p:grp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C41BA8C-7595-43A0-B66F-76514FFFD902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899369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0"/>
          <p:cNvSpPr txBox="1">
            <a:spLocks noGrp="1"/>
          </p:cNvSpPr>
          <p:nvPr>
            <p:ph type="title"/>
          </p:nvPr>
        </p:nvSpPr>
        <p:spPr>
          <a:xfrm>
            <a:off x="1226162" y="1467460"/>
            <a:ext cx="6691675" cy="23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E1C7"/>
                </a:solidFill>
              </a:rPr>
              <a:t>Conclusão</a:t>
            </a:r>
            <a:endParaRPr dirty="0">
              <a:solidFill>
                <a:srgbClr val="EAE1C7"/>
              </a:solidFill>
            </a:endParaRPr>
          </a:p>
        </p:txBody>
      </p:sp>
      <p:sp>
        <p:nvSpPr>
          <p:cNvPr id="786" name="Google Shape;786;p60"/>
          <p:cNvSpPr txBox="1">
            <a:spLocks noGrp="1"/>
          </p:cNvSpPr>
          <p:nvPr>
            <p:ph type="subTitle" idx="1"/>
          </p:nvPr>
        </p:nvSpPr>
        <p:spPr>
          <a:xfrm>
            <a:off x="1771050" y="3529125"/>
            <a:ext cx="5601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Conclusões finais sobre a apresentação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FE354F-CB2A-4A8B-B2E7-A33574F75D61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4292060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58"/>
          <p:cNvSpPr txBox="1">
            <a:spLocks noGrp="1"/>
          </p:cNvSpPr>
          <p:nvPr>
            <p:ph type="title"/>
          </p:nvPr>
        </p:nvSpPr>
        <p:spPr>
          <a:xfrm>
            <a:off x="711300" y="1445975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Conclusão</a:t>
            </a:r>
            <a:endParaRPr dirty="0"/>
          </a:p>
        </p:txBody>
      </p:sp>
      <p:sp>
        <p:nvSpPr>
          <p:cNvPr id="753" name="Google Shape;753;p58"/>
          <p:cNvSpPr/>
          <p:nvPr/>
        </p:nvSpPr>
        <p:spPr>
          <a:xfrm>
            <a:off x="4692163" y="1197673"/>
            <a:ext cx="3620366" cy="2586512"/>
          </a:xfrm>
          <a:custGeom>
            <a:avLst/>
            <a:gdLst/>
            <a:ahLst/>
            <a:cxnLst/>
            <a:rect l="l" t="t" r="r" b="b"/>
            <a:pathLst>
              <a:path w="49255" h="37956" extrusionOk="0">
                <a:moveTo>
                  <a:pt x="45070" y="3913"/>
                </a:moveTo>
                <a:lnTo>
                  <a:pt x="45070" y="34189"/>
                </a:lnTo>
                <a:lnTo>
                  <a:pt x="4310" y="34189"/>
                </a:lnTo>
                <a:lnTo>
                  <a:pt x="4310" y="3913"/>
                </a:lnTo>
                <a:close/>
                <a:moveTo>
                  <a:pt x="1988" y="0"/>
                </a:moveTo>
                <a:cubicBezTo>
                  <a:pt x="879" y="0"/>
                  <a:pt x="0" y="879"/>
                  <a:pt x="0" y="1988"/>
                </a:cubicBezTo>
                <a:lnTo>
                  <a:pt x="0" y="35968"/>
                </a:lnTo>
                <a:cubicBezTo>
                  <a:pt x="0" y="37056"/>
                  <a:pt x="879" y="37956"/>
                  <a:pt x="1988" y="37956"/>
                </a:cubicBezTo>
                <a:lnTo>
                  <a:pt x="47266" y="37956"/>
                </a:lnTo>
                <a:cubicBezTo>
                  <a:pt x="48355" y="37956"/>
                  <a:pt x="49254" y="37056"/>
                  <a:pt x="49254" y="35968"/>
                </a:cubicBezTo>
                <a:lnTo>
                  <a:pt x="49254" y="1988"/>
                </a:lnTo>
                <a:cubicBezTo>
                  <a:pt x="49254" y="879"/>
                  <a:pt x="48355" y="0"/>
                  <a:pt x="472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58"/>
          <p:cNvSpPr/>
          <p:nvPr/>
        </p:nvSpPr>
        <p:spPr>
          <a:xfrm>
            <a:off x="8093213" y="2410608"/>
            <a:ext cx="160500" cy="16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5" name="Google Shape;755;p58"/>
          <p:cNvPicPr preferRelativeResize="0"/>
          <p:nvPr/>
        </p:nvPicPr>
        <p:blipFill rotWithShape="1">
          <a:blip r:embed="rId3">
            <a:alphaModFix/>
          </a:blip>
          <a:srcRect l="8745" r="8745"/>
          <a:stretch/>
        </p:blipFill>
        <p:spPr>
          <a:xfrm>
            <a:off x="5007373" y="1445975"/>
            <a:ext cx="3027024" cy="2063675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58"/>
          <p:cNvSpPr txBox="1">
            <a:spLocks noGrp="1"/>
          </p:cNvSpPr>
          <p:nvPr>
            <p:ph type="subTitle" idx="1"/>
          </p:nvPr>
        </p:nvSpPr>
        <p:spPr>
          <a:xfrm>
            <a:off x="711300" y="2055627"/>
            <a:ext cx="32217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Esta primeira etapa foi crucial para concluir o planeamento da verternte móvel do projeto, e deixou-nos bastante entuisiasmados e confiantes com a realização do mesmo. </a:t>
            </a:r>
          </a:p>
        </p:txBody>
      </p:sp>
      <p:sp>
        <p:nvSpPr>
          <p:cNvPr id="757" name="Google Shape;757;p58"/>
          <p:cNvSpPr/>
          <p:nvPr/>
        </p:nvSpPr>
        <p:spPr>
          <a:xfrm rot="10680086">
            <a:off x="-3983167" y="3949151"/>
            <a:ext cx="17944001" cy="2456911"/>
          </a:xfrm>
          <a:custGeom>
            <a:avLst/>
            <a:gdLst/>
            <a:ahLst/>
            <a:cxnLst/>
            <a:rect l="l" t="t" r="r" b="b"/>
            <a:pathLst>
              <a:path w="13613" h="8083" extrusionOk="0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" name="Google Shape;765;p58"/>
          <p:cNvGrpSpPr/>
          <p:nvPr/>
        </p:nvGrpSpPr>
        <p:grpSpPr>
          <a:xfrm rot="20153035">
            <a:off x="5199590" y="1581029"/>
            <a:ext cx="573042" cy="610217"/>
            <a:chOff x="3714275" y="730650"/>
            <a:chExt cx="305025" cy="338925"/>
          </a:xfrm>
        </p:grpSpPr>
        <p:sp>
          <p:nvSpPr>
            <p:cNvPr id="766" name="Google Shape;766;p58"/>
            <p:cNvSpPr/>
            <p:nvPr/>
          </p:nvSpPr>
          <p:spPr>
            <a:xfrm>
              <a:off x="3732150" y="871975"/>
              <a:ext cx="259075" cy="197600"/>
            </a:xfrm>
            <a:custGeom>
              <a:avLst/>
              <a:gdLst/>
              <a:ahLst/>
              <a:cxnLst/>
              <a:rect l="l" t="t" r="r" b="b"/>
              <a:pathLst>
                <a:path w="10363" h="7904" extrusionOk="0">
                  <a:moveTo>
                    <a:pt x="4820" y="1"/>
                  </a:moveTo>
                  <a:cubicBezTo>
                    <a:pt x="3435" y="1"/>
                    <a:pt x="1720" y="972"/>
                    <a:pt x="1225" y="2292"/>
                  </a:cubicBezTo>
                  <a:cubicBezTo>
                    <a:pt x="689" y="2752"/>
                    <a:pt x="332" y="3390"/>
                    <a:pt x="204" y="4105"/>
                  </a:cubicBezTo>
                  <a:cubicBezTo>
                    <a:pt x="0" y="5381"/>
                    <a:pt x="1251" y="6019"/>
                    <a:pt x="2221" y="6555"/>
                  </a:cubicBezTo>
                  <a:cubicBezTo>
                    <a:pt x="3409" y="7185"/>
                    <a:pt x="5192" y="7903"/>
                    <a:pt x="6763" y="7903"/>
                  </a:cubicBezTo>
                  <a:cubicBezTo>
                    <a:pt x="7992" y="7903"/>
                    <a:pt x="9091" y="7463"/>
                    <a:pt x="9673" y="6197"/>
                  </a:cubicBezTo>
                  <a:cubicBezTo>
                    <a:pt x="9724" y="6070"/>
                    <a:pt x="9775" y="5968"/>
                    <a:pt x="9801" y="5840"/>
                  </a:cubicBezTo>
                  <a:cubicBezTo>
                    <a:pt x="10260" y="5738"/>
                    <a:pt x="10362" y="5151"/>
                    <a:pt x="9980" y="4896"/>
                  </a:cubicBezTo>
                  <a:lnTo>
                    <a:pt x="9852" y="4819"/>
                  </a:lnTo>
                  <a:cubicBezTo>
                    <a:pt x="9648" y="4105"/>
                    <a:pt x="9265" y="3441"/>
                    <a:pt x="8729" y="2905"/>
                  </a:cubicBezTo>
                  <a:cubicBezTo>
                    <a:pt x="7785" y="1833"/>
                    <a:pt x="6687" y="225"/>
                    <a:pt x="5156" y="21"/>
                  </a:cubicBezTo>
                  <a:cubicBezTo>
                    <a:pt x="5047" y="7"/>
                    <a:pt x="4934" y="1"/>
                    <a:pt x="4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58"/>
            <p:cNvSpPr/>
            <p:nvPr/>
          </p:nvSpPr>
          <p:spPr>
            <a:xfrm>
              <a:off x="3874425" y="752975"/>
              <a:ext cx="72775" cy="102825"/>
            </a:xfrm>
            <a:custGeom>
              <a:avLst/>
              <a:gdLst/>
              <a:ahLst/>
              <a:cxnLst/>
              <a:rect l="l" t="t" r="r" b="b"/>
              <a:pathLst>
                <a:path w="2911" h="4113" extrusionOk="0">
                  <a:moveTo>
                    <a:pt x="1368" y="0"/>
                  </a:moveTo>
                  <a:cubicBezTo>
                    <a:pt x="1219" y="0"/>
                    <a:pt x="1069" y="25"/>
                    <a:pt x="920" y="85"/>
                  </a:cubicBezTo>
                  <a:cubicBezTo>
                    <a:pt x="741" y="161"/>
                    <a:pt x="639" y="315"/>
                    <a:pt x="613" y="493"/>
                  </a:cubicBezTo>
                  <a:cubicBezTo>
                    <a:pt x="613" y="621"/>
                    <a:pt x="613" y="748"/>
                    <a:pt x="588" y="850"/>
                  </a:cubicBezTo>
                  <a:cubicBezTo>
                    <a:pt x="435" y="1055"/>
                    <a:pt x="333" y="1259"/>
                    <a:pt x="256" y="1489"/>
                  </a:cubicBezTo>
                  <a:cubicBezTo>
                    <a:pt x="1" y="2382"/>
                    <a:pt x="511" y="3224"/>
                    <a:pt x="1047" y="3913"/>
                  </a:cubicBezTo>
                  <a:cubicBezTo>
                    <a:pt x="1154" y="4037"/>
                    <a:pt x="1309" y="4112"/>
                    <a:pt x="1463" y="4112"/>
                  </a:cubicBezTo>
                  <a:cubicBezTo>
                    <a:pt x="1530" y="4112"/>
                    <a:pt x="1597" y="4098"/>
                    <a:pt x="1660" y="4066"/>
                  </a:cubicBezTo>
                  <a:cubicBezTo>
                    <a:pt x="2604" y="3760"/>
                    <a:pt x="2910" y="2382"/>
                    <a:pt x="2834" y="1489"/>
                  </a:cubicBezTo>
                  <a:cubicBezTo>
                    <a:pt x="2783" y="927"/>
                    <a:pt x="2451" y="391"/>
                    <a:pt x="1940" y="136"/>
                  </a:cubicBezTo>
                  <a:cubicBezTo>
                    <a:pt x="1864" y="85"/>
                    <a:pt x="1787" y="59"/>
                    <a:pt x="1685" y="34"/>
                  </a:cubicBezTo>
                  <a:cubicBezTo>
                    <a:pt x="1580" y="13"/>
                    <a:pt x="1474" y="0"/>
                    <a:pt x="1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8"/>
            <p:cNvSpPr/>
            <p:nvPr/>
          </p:nvSpPr>
          <p:spPr>
            <a:xfrm>
              <a:off x="3936325" y="824225"/>
              <a:ext cx="82975" cy="111125"/>
            </a:xfrm>
            <a:custGeom>
              <a:avLst/>
              <a:gdLst/>
              <a:ahLst/>
              <a:cxnLst/>
              <a:rect l="l" t="t" r="r" b="b"/>
              <a:pathLst>
                <a:path w="3319" h="4445" extrusionOk="0">
                  <a:moveTo>
                    <a:pt x="1721" y="1"/>
                  </a:moveTo>
                  <a:cubicBezTo>
                    <a:pt x="1582" y="1"/>
                    <a:pt x="1439" y="58"/>
                    <a:pt x="1328" y="170"/>
                  </a:cubicBezTo>
                  <a:cubicBezTo>
                    <a:pt x="0" y="706"/>
                    <a:pt x="205" y="2492"/>
                    <a:pt x="945" y="3437"/>
                  </a:cubicBezTo>
                  <a:cubicBezTo>
                    <a:pt x="1072" y="3743"/>
                    <a:pt x="1277" y="4024"/>
                    <a:pt x="1506" y="4253"/>
                  </a:cubicBezTo>
                  <a:cubicBezTo>
                    <a:pt x="1614" y="4383"/>
                    <a:pt x="1764" y="4444"/>
                    <a:pt x="1912" y="4444"/>
                  </a:cubicBezTo>
                  <a:cubicBezTo>
                    <a:pt x="2113" y="4444"/>
                    <a:pt x="2311" y="4332"/>
                    <a:pt x="2400" y="4126"/>
                  </a:cubicBezTo>
                  <a:cubicBezTo>
                    <a:pt x="2451" y="4024"/>
                    <a:pt x="2476" y="3896"/>
                    <a:pt x="2527" y="3769"/>
                  </a:cubicBezTo>
                  <a:cubicBezTo>
                    <a:pt x="3318" y="3207"/>
                    <a:pt x="3165" y="2059"/>
                    <a:pt x="2885" y="1267"/>
                  </a:cubicBezTo>
                  <a:cubicBezTo>
                    <a:pt x="2757" y="859"/>
                    <a:pt x="2527" y="502"/>
                    <a:pt x="2195" y="272"/>
                  </a:cubicBezTo>
                  <a:lnTo>
                    <a:pt x="2119" y="195"/>
                  </a:lnTo>
                  <a:cubicBezTo>
                    <a:pt x="2014" y="64"/>
                    <a:pt x="1869" y="1"/>
                    <a:pt x="1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8"/>
            <p:cNvSpPr/>
            <p:nvPr/>
          </p:nvSpPr>
          <p:spPr>
            <a:xfrm>
              <a:off x="3714275" y="801325"/>
              <a:ext cx="71500" cy="98400"/>
            </a:xfrm>
            <a:custGeom>
              <a:avLst/>
              <a:gdLst/>
              <a:ahLst/>
              <a:cxnLst/>
              <a:rect l="l" t="t" r="r" b="b"/>
              <a:pathLst>
                <a:path w="2860" h="3936" extrusionOk="0">
                  <a:moveTo>
                    <a:pt x="2130" y="0"/>
                  </a:moveTo>
                  <a:cubicBezTo>
                    <a:pt x="2060" y="0"/>
                    <a:pt x="1987" y="13"/>
                    <a:pt x="1915" y="39"/>
                  </a:cubicBezTo>
                  <a:cubicBezTo>
                    <a:pt x="1762" y="91"/>
                    <a:pt x="1609" y="167"/>
                    <a:pt x="1481" y="269"/>
                  </a:cubicBezTo>
                  <a:cubicBezTo>
                    <a:pt x="1440" y="262"/>
                    <a:pt x="1399" y="259"/>
                    <a:pt x="1358" y="259"/>
                  </a:cubicBezTo>
                  <a:cubicBezTo>
                    <a:pt x="1246" y="259"/>
                    <a:pt x="1134" y="283"/>
                    <a:pt x="1022" y="320"/>
                  </a:cubicBezTo>
                  <a:cubicBezTo>
                    <a:pt x="307" y="575"/>
                    <a:pt x="1" y="1596"/>
                    <a:pt x="128" y="2464"/>
                  </a:cubicBezTo>
                  <a:cubicBezTo>
                    <a:pt x="128" y="2464"/>
                    <a:pt x="128" y="2490"/>
                    <a:pt x="128" y="2490"/>
                  </a:cubicBezTo>
                  <a:cubicBezTo>
                    <a:pt x="77" y="2924"/>
                    <a:pt x="256" y="3383"/>
                    <a:pt x="588" y="3689"/>
                  </a:cubicBezTo>
                  <a:cubicBezTo>
                    <a:pt x="737" y="3852"/>
                    <a:pt x="945" y="3936"/>
                    <a:pt x="1156" y="3936"/>
                  </a:cubicBezTo>
                  <a:cubicBezTo>
                    <a:pt x="1341" y="3936"/>
                    <a:pt x="1530" y="3871"/>
                    <a:pt x="1685" y="3740"/>
                  </a:cubicBezTo>
                  <a:cubicBezTo>
                    <a:pt x="2119" y="3587"/>
                    <a:pt x="2400" y="3077"/>
                    <a:pt x="2578" y="2643"/>
                  </a:cubicBezTo>
                  <a:cubicBezTo>
                    <a:pt x="2859" y="1877"/>
                    <a:pt x="2859" y="1060"/>
                    <a:pt x="2604" y="295"/>
                  </a:cubicBezTo>
                  <a:cubicBezTo>
                    <a:pt x="2509" y="105"/>
                    <a:pt x="2330" y="0"/>
                    <a:pt x="2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8"/>
            <p:cNvSpPr/>
            <p:nvPr/>
          </p:nvSpPr>
          <p:spPr>
            <a:xfrm>
              <a:off x="3801700" y="730650"/>
              <a:ext cx="75150" cy="100900"/>
            </a:xfrm>
            <a:custGeom>
              <a:avLst/>
              <a:gdLst/>
              <a:ahLst/>
              <a:cxnLst/>
              <a:rect l="l" t="t" r="r" b="b"/>
              <a:pathLst>
                <a:path w="3006" h="4036" extrusionOk="0">
                  <a:moveTo>
                    <a:pt x="1727" y="1"/>
                  </a:moveTo>
                  <a:cubicBezTo>
                    <a:pt x="1614" y="1"/>
                    <a:pt x="1500" y="35"/>
                    <a:pt x="1404" y="110"/>
                  </a:cubicBezTo>
                  <a:cubicBezTo>
                    <a:pt x="1378" y="161"/>
                    <a:pt x="1327" y="187"/>
                    <a:pt x="1302" y="238"/>
                  </a:cubicBezTo>
                  <a:cubicBezTo>
                    <a:pt x="842" y="416"/>
                    <a:pt x="511" y="799"/>
                    <a:pt x="383" y="1284"/>
                  </a:cubicBezTo>
                  <a:cubicBezTo>
                    <a:pt x="179" y="1846"/>
                    <a:pt x="0" y="2790"/>
                    <a:pt x="485" y="3300"/>
                  </a:cubicBezTo>
                  <a:cubicBezTo>
                    <a:pt x="613" y="3428"/>
                    <a:pt x="791" y="3530"/>
                    <a:pt x="970" y="3581"/>
                  </a:cubicBezTo>
                  <a:cubicBezTo>
                    <a:pt x="1006" y="3853"/>
                    <a:pt x="1249" y="4035"/>
                    <a:pt x="1505" y="4035"/>
                  </a:cubicBezTo>
                  <a:cubicBezTo>
                    <a:pt x="1610" y="4035"/>
                    <a:pt x="1716" y="4005"/>
                    <a:pt x="1812" y="3938"/>
                  </a:cubicBezTo>
                  <a:cubicBezTo>
                    <a:pt x="2374" y="3530"/>
                    <a:pt x="2731" y="2892"/>
                    <a:pt x="2808" y="2203"/>
                  </a:cubicBezTo>
                  <a:cubicBezTo>
                    <a:pt x="2986" y="2024"/>
                    <a:pt x="2986" y="1718"/>
                    <a:pt x="2833" y="1514"/>
                  </a:cubicBezTo>
                  <a:cubicBezTo>
                    <a:pt x="2833" y="1335"/>
                    <a:pt x="2859" y="1182"/>
                    <a:pt x="2910" y="1003"/>
                  </a:cubicBezTo>
                  <a:cubicBezTo>
                    <a:pt x="3005" y="645"/>
                    <a:pt x="2743" y="309"/>
                    <a:pt x="2396" y="309"/>
                  </a:cubicBezTo>
                  <a:cubicBezTo>
                    <a:pt x="2372" y="309"/>
                    <a:pt x="2347" y="311"/>
                    <a:pt x="2323" y="314"/>
                  </a:cubicBezTo>
                  <a:lnTo>
                    <a:pt x="2246" y="314"/>
                  </a:lnTo>
                  <a:lnTo>
                    <a:pt x="2144" y="187"/>
                  </a:lnTo>
                  <a:cubicBezTo>
                    <a:pt x="2040" y="68"/>
                    <a:pt x="1884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756;p58">
            <a:extLst>
              <a:ext uri="{FF2B5EF4-FFF2-40B4-BE49-F238E27FC236}">
                <a16:creationId xmlns:a16="http://schemas.microsoft.com/office/drawing/2014/main" id="{43CEF7BE-A69B-4B58-945C-7EF928424E5C}"/>
              </a:ext>
            </a:extLst>
          </p:cNvPr>
          <p:cNvSpPr txBox="1">
            <a:spLocks/>
          </p:cNvSpPr>
          <p:nvPr/>
        </p:nvSpPr>
        <p:spPr>
          <a:xfrm>
            <a:off x="4862990" y="2410608"/>
            <a:ext cx="1875821" cy="839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Muli"/>
              <a:buNone/>
              <a:defRPr sz="21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 dirty="0" err="1"/>
              <a:t>Fim</a:t>
            </a:r>
            <a:r>
              <a:rPr lang="en-US" sz="2000" b="1" dirty="0"/>
              <a:t> da </a:t>
            </a:r>
            <a:r>
              <a:rPr lang="en-US" sz="2000" b="1" dirty="0" err="1"/>
              <a:t>apresentação</a:t>
            </a:r>
            <a:endParaRPr lang="en-US" sz="2000" b="1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0B91C0B-5431-428F-81F5-10C01EEAC5F1}"/>
              </a:ext>
            </a:extLst>
          </p:cNvPr>
          <p:cNvSpPr txBox="1"/>
          <p:nvPr/>
        </p:nvSpPr>
        <p:spPr>
          <a:xfrm>
            <a:off x="8699722" y="4808488"/>
            <a:ext cx="55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311461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7"/>
          <p:cNvSpPr txBox="1">
            <a:spLocks noGrp="1"/>
          </p:cNvSpPr>
          <p:nvPr>
            <p:ph type="title"/>
          </p:nvPr>
        </p:nvSpPr>
        <p:spPr>
          <a:xfrm>
            <a:off x="321494" y="896072"/>
            <a:ext cx="32217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741" name="Google Shape;741;p57"/>
          <p:cNvSpPr txBox="1">
            <a:spLocks noGrp="1"/>
          </p:cNvSpPr>
          <p:nvPr>
            <p:ph type="subTitle" idx="1"/>
          </p:nvPr>
        </p:nvSpPr>
        <p:spPr>
          <a:xfrm>
            <a:off x="321494" y="1574484"/>
            <a:ext cx="4539759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âmbito do curso TeSP de Programação de Sistema de Informação, foi-nos proposto realizar um sistema composto por uma aplicação Web, uma aplicação Móvel e uma API.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 apresentação surge na sequência desse mesmo projeto e visa dar a conhecer o nosso sistema, mais concretamente a aplicação móvel. </a:t>
            </a:r>
            <a:endParaRPr dirty="0"/>
          </a:p>
        </p:txBody>
      </p:sp>
      <p:grpSp>
        <p:nvGrpSpPr>
          <p:cNvPr id="8" name="Google Shape;742;p57">
            <a:extLst>
              <a:ext uri="{FF2B5EF4-FFF2-40B4-BE49-F238E27FC236}">
                <a16:creationId xmlns:a16="http://schemas.microsoft.com/office/drawing/2014/main" id="{60E8F813-D0FE-447F-BA4A-1B35552BF65E}"/>
              </a:ext>
            </a:extLst>
          </p:cNvPr>
          <p:cNvGrpSpPr/>
          <p:nvPr/>
        </p:nvGrpSpPr>
        <p:grpSpPr>
          <a:xfrm>
            <a:off x="5209345" y="1444119"/>
            <a:ext cx="3613161" cy="3004291"/>
            <a:chOff x="3852100" y="957350"/>
            <a:chExt cx="2111725" cy="1755868"/>
          </a:xfrm>
        </p:grpSpPr>
        <p:sp>
          <p:nvSpPr>
            <p:cNvPr id="9" name="Google Shape;743;p57">
              <a:extLst>
                <a:ext uri="{FF2B5EF4-FFF2-40B4-BE49-F238E27FC236}">
                  <a16:creationId xmlns:a16="http://schemas.microsoft.com/office/drawing/2014/main" id="{D47035A3-C4F4-44D8-AD02-D03F5C8A8C4B}"/>
                </a:ext>
              </a:extLst>
            </p:cNvPr>
            <p:cNvSpPr/>
            <p:nvPr/>
          </p:nvSpPr>
          <p:spPr>
            <a:xfrm>
              <a:off x="4518747" y="2402646"/>
              <a:ext cx="781473" cy="310573"/>
            </a:xfrm>
            <a:custGeom>
              <a:avLst/>
              <a:gdLst/>
              <a:ahLst/>
              <a:cxnLst/>
              <a:rect l="l" t="t" r="r" b="b"/>
              <a:pathLst>
                <a:path w="30592" h="9417" extrusionOk="0">
                  <a:moveTo>
                    <a:pt x="25842" y="5922"/>
                  </a:moveTo>
                  <a:cubicBezTo>
                    <a:pt x="24000" y="4039"/>
                    <a:pt x="23917" y="1"/>
                    <a:pt x="23917" y="1"/>
                  </a:cubicBezTo>
                  <a:lnTo>
                    <a:pt x="15610" y="1"/>
                  </a:lnTo>
                  <a:lnTo>
                    <a:pt x="14982" y="1"/>
                  </a:lnTo>
                  <a:lnTo>
                    <a:pt x="6676" y="1"/>
                  </a:lnTo>
                  <a:cubicBezTo>
                    <a:pt x="6676" y="1"/>
                    <a:pt x="6592" y="4039"/>
                    <a:pt x="4751" y="5922"/>
                  </a:cubicBezTo>
                  <a:cubicBezTo>
                    <a:pt x="2909" y="7805"/>
                    <a:pt x="1" y="9417"/>
                    <a:pt x="5023" y="9417"/>
                  </a:cubicBezTo>
                  <a:lnTo>
                    <a:pt x="14982" y="9417"/>
                  </a:lnTo>
                  <a:lnTo>
                    <a:pt x="15610" y="9417"/>
                  </a:lnTo>
                  <a:lnTo>
                    <a:pt x="25570" y="9417"/>
                  </a:lnTo>
                  <a:cubicBezTo>
                    <a:pt x="30591" y="9417"/>
                    <a:pt x="27704" y="7805"/>
                    <a:pt x="25842" y="59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4;p57">
              <a:extLst>
                <a:ext uri="{FF2B5EF4-FFF2-40B4-BE49-F238E27FC236}">
                  <a16:creationId xmlns:a16="http://schemas.microsoft.com/office/drawing/2014/main" id="{6C3F522C-F1B5-4E64-8BE6-E16F99784A9A}"/>
                </a:ext>
              </a:extLst>
            </p:cNvPr>
            <p:cNvSpPr/>
            <p:nvPr/>
          </p:nvSpPr>
          <p:spPr>
            <a:xfrm>
              <a:off x="3852100" y="2219575"/>
              <a:ext cx="2111725" cy="183100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855"/>
                  </a:moveTo>
                  <a:cubicBezTo>
                    <a:pt x="0" y="6236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6236"/>
                    <a:pt x="84469" y="4855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27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5;p57">
              <a:extLst>
                <a:ext uri="{FF2B5EF4-FFF2-40B4-BE49-F238E27FC236}">
                  <a16:creationId xmlns:a16="http://schemas.microsoft.com/office/drawing/2014/main" id="{DBBD01FB-0277-45DC-8B53-2ED6E18126B1}"/>
                </a:ext>
              </a:extLst>
            </p:cNvPr>
            <p:cNvSpPr/>
            <p:nvPr/>
          </p:nvSpPr>
          <p:spPr>
            <a:xfrm>
              <a:off x="3852100" y="957350"/>
              <a:ext cx="2111725" cy="1262250"/>
            </a:xfrm>
            <a:custGeom>
              <a:avLst/>
              <a:gdLst/>
              <a:ahLst/>
              <a:cxnLst/>
              <a:rect l="l" t="t" r="r" b="b"/>
              <a:pathLst>
                <a:path w="84469" h="50490" extrusionOk="0">
                  <a:moveTo>
                    <a:pt x="80807" y="3140"/>
                  </a:moveTo>
                  <a:lnTo>
                    <a:pt x="80807" y="46828"/>
                  </a:lnTo>
                  <a:lnTo>
                    <a:pt x="3662" y="46828"/>
                  </a:lnTo>
                  <a:lnTo>
                    <a:pt x="3662" y="3140"/>
                  </a:lnTo>
                  <a:close/>
                  <a:moveTo>
                    <a:pt x="2679" y="1"/>
                  </a:moveTo>
                  <a:cubicBezTo>
                    <a:pt x="1298" y="1"/>
                    <a:pt x="0" y="984"/>
                    <a:pt x="0" y="2386"/>
                  </a:cubicBezTo>
                  <a:lnTo>
                    <a:pt x="0" y="50490"/>
                  </a:lnTo>
                  <a:lnTo>
                    <a:pt x="84469" y="50490"/>
                  </a:lnTo>
                  <a:lnTo>
                    <a:pt x="84469" y="2386"/>
                  </a:lnTo>
                  <a:cubicBezTo>
                    <a:pt x="84469" y="984"/>
                    <a:pt x="83360" y="1"/>
                    <a:pt x="81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6;p57">
              <a:extLst>
                <a:ext uri="{FF2B5EF4-FFF2-40B4-BE49-F238E27FC236}">
                  <a16:creationId xmlns:a16="http://schemas.microsoft.com/office/drawing/2014/main" id="{6898457A-59FA-4E41-8A64-B86E3949AD0F}"/>
                </a:ext>
              </a:extLst>
            </p:cNvPr>
            <p:cNvSpPr/>
            <p:nvPr/>
          </p:nvSpPr>
          <p:spPr>
            <a:xfrm>
              <a:off x="3852100" y="2219575"/>
              <a:ext cx="2111725" cy="183100"/>
            </a:xfrm>
            <a:custGeom>
              <a:avLst/>
              <a:gdLst/>
              <a:ahLst/>
              <a:cxnLst/>
              <a:rect l="l" t="t" r="r" b="b"/>
              <a:pathLst>
                <a:path w="84469" h="7324" extrusionOk="0">
                  <a:moveTo>
                    <a:pt x="0" y="4562"/>
                  </a:moveTo>
                  <a:cubicBezTo>
                    <a:pt x="0" y="5964"/>
                    <a:pt x="1298" y="7324"/>
                    <a:pt x="2679" y="7324"/>
                  </a:cubicBezTo>
                  <a:lnTo>
                    <a:pt x="41659" y="7324"/>
                  </a:lnTo>
                  <a:lnTo>
                    <a:pt x="42998" y="7324"/>
                  </a:lnTo>
                  <a:lnTo>
                    <a:pt x="81979" y="7324"/>
                  </a:lnTo>
                  <a:cubicBezTo>
                    <a:pt x="83360" y="7324"/>
                    <a:pt x="84469" y="5964"/>
                    <a:pt x="84469" y="4562"/>
                  </a:cubicBezTo>
                  <a:lnTo>
                    <a:pt x="8446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oogle Shape;747;p57">
            <a:extLst>
              <a:ext uri="{FF2B5EF4-FFF2-40B4-BE49-F238E27FC236}">
                <a16:creationId xmlns:a16="http://schemas.microsoft.com/office/drawing/2014/main" id="{36B237F2-ECEF-4594-A3BE-FEF90663191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35" r="2179" b="1642"/>
          <a:stretch/>
        </p:blipFill>
        <p:spPr>
          <a:xfrm>
            <a:off x="5368922" y="1574484"/>
            <a:ext cx="3299208" cy="187624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73E3925-5F1A-44F1-8571-C61C14F14EFB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19587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521204" y="776596"/>
            <a:ext cx="5110992" cy="2598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Tema do projeto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subTitle" idx="1"/>
          </p:nvPr>
        </p:nvSpPr>
        <p:spPr>
          <a:xfrm>
            <a:off x="2919404" y="3827623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Descrição e explicação do tema escolhido para este projeto</a:t>
            </a:r>
            <a:endParaRPr dirty="0"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6453511" y="1244228"/>
            <a:ext cx="1196969" cy="1663156"/>
            <a:chOff x="6160259" y="1886950"/>
            <a:chExt cx="591017" cy="1001050"/>
          </a:xfrm>
        </p:grpSpPr>
        <p:sp>
          <p:nvSpPr>
            <p:cNvPr id="405" name="Google Shape;405;p38"/>
            <p:cNvSpPr/>
            <p:nvPr/>
          </p:nvSpPr>
          <p:spPr>
            <a:xfrm rot="6663829">
              <a:off x="6152228" y="2042247"/>
              <a:ext cx="607079" cy="399530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6360125" y="2696600"/>
              <a:ext cx="191400" cy="191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7EA706F3-9419-404F-8798-616995411B7F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Tema do projeto</a:t>
            </a:r>
            <a:endParaRPr dirty="0"/>
          </a:p>
        </p:txBody>
      </p:sp>
      <p:sp>
        <p:nvSpPr>
          <p:cNvPr id="41" name="Google Shape;552;p45">
            <a:extLst>
              <a:ext uri="{FF2B5EF4-FFF2-40B4-BE49-F238E27FC236}">
                <a16:creationId xmlns:a16="http://schemas.microsoft.com/office/drawing/2014/main" id="{390444C7-A499-487D-8D20-4E8FE1EB95A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88580" y="2235090"/>
            <a:ext cx="3966840" cy="10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8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Entre 2020 e 2021, o abandono de animais aumentou mais de 30%        (cerca de 43600 cães e gatos)</a:t>
            </a:r>
          </a:p>
        </p:txBody>
      </p:sp>
      <p:sp>
        <p:nvSpPr>
          <p:cNvPr id="45" name="Google Shape;552;p45">
            <a:extLst>
              <a:ext uri="{FF2B5EF4-FFF2-40B4-BE49-F238E27FC236}">
                <a16:creationId xmlns:a16="http://schemas.microsoft.com/office/drawing/2014/main" id="{89A4AE00-DC3D-4614-8D83-9B3140BFC24A}"/>
              </a:ext>
            </a:extLst>
          </p:cNvPr>
          <p:cNvSpPr txBox="1">
            <a:spLocks/>
          </p:cNvSpPr>
          <p:nvPr/>
        </p:nvSpPr>
        <p:spPr>
          <a:xfrm>
            <a:off x="2100900" y="3911490"/>
            <a:ext cx="4942200" cy="10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spcAft>
                <a:spcPts val="800"/>
              </a:spcAft>
            </a:pPr>
            <a:r>
              <a:rPr lang="pt-PT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Surgiu assim a ideia de construir um sistema que ajudasse a tentar combater esses números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5E14C4A-37F0-4244-A1C6-BEF35687E655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412" name="Google Shape;412;p39"/>
          <p:cNvSpPr txBox="1">
            <a:spLocks noGrp="1"/>
          </p:cNvSpPr>
          <p:nvPr>
            <p:ph type="subTitle" idx="1"/>
          </p:nvPr>
        </p:nvSpPr>
        <p:spPr>
          <a:xfrm>
            <a:off x="5655438" y="4097427"/>
            <a:ext cx="265824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Disponibilidaed de uma loja com uma grande variedade de produtos fundamentais ao bem estar de um animal de estimação</a:t>
            </a:r>
            <a:endParaRPr dirty="0"/>
          </a:p>
        </p:txBody>
      </p:sp>
      <p:sp>
        <p:nvSpPr>
          <p:cNvPr id="413" name="Google Shape;413;p39"/>
          <p:cNvSpPr txBox="1">
            <a:spLocks noGrp="1"/>
          </p:cNvSpPr>
          <p:nvPr>
            <p:ph type="subTitle" idx="4"/>
          </p:nvPr>
        </p:nvSpPr>
        <p:spPr>
          <a:xfrm>
            <a:off x="3324565" y="3749252"/>
            <a:ext cx="2128608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Tratar</a:t>
            </a:r>
            <a:endParaRPr dirty="0"/>
          </a:p>
        </p:txBody>
      </p:sp>
      <p:sp>
        <p:nvSpPr>
          <p:cNvPr id="414" name="Google Shape;414;p39"/>
          <p:cNvSpPr txBox="1">
            <a:spLocks noGrp="1"/>
          </p:cNvSpPr>
          <p:nvPr>
            <p:ph type="subTitle" idx="6"/>
          </p:nvPr>
        </p:nvSpPr>
        <p:spPr>
          <a:xfrm>
            <a:off x="1455931" y="4097427"/>
            <a:ext cx="17667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Possibilidade de criar e responder a anúncios de adoção</a:t>
            </a:r>
            <a:endParaRPr dirty="0"/>
          </a:p>
        </p:txBody>
      </p:sp>
      <p:sp>
        <p:nvSpPr>
          <p:cNvPr id="415" name="Google Shape;415;p39"/>
          <p:cNvSpPr txBox="1">
            <a:spLocks noGrp="1"/>
          </p:cNvSpPr>
          <p:nvPr>
            <p:ph type="subTitle" idx="8"/>
          </p:nvPr>
        </p:nvSpPr>
        <p:spPr>
          <a:xfrm>
            <a:off x="6097141" y="3749252"/>
            <a:ext cx="1766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Cuidar</a:t>
            </a:r>
            <a:endParaRPr dirty="0"/>
          </a:p>
        </p:txBody>
      </p:sp>
      <p:sp>
        <p:nvSpPr>
          <p:cNvPr id="417" name="Google Shape;417;p39"/>
          <p:cNvSpPr txBox="1">
            <a:spLocks noGrp="1"/>
          </p:cNvSpPr>
          <p:nvPr>
            <p:ph type="subTitle" idx="3"/>
          </p:nvPr>
        </p:nvSpPr>
        <p:spPr>
          <a:xfrm>
            <a:off x="1455931" y="3749252"/>
            <a:ext cx="17667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Adotar</a:t>
            </a:r>
            <a:endParaRPr dirty="0"/>
          </a:p>
        </p:txBody>
      </p:sp>
      <p:sp>
        <p:nvSpPr>
          <p:cNvPr id="419" name="Google Shape;419;p39"/>
          <p:cNvSpPr txBox="1">
            <a:spLocks noGrp="1"/>
          </p:cNvSpPr>
          <p:nvPr>
            <p:ph type="subTitle" idx="7"/>
          </p:nvPr>
        </p:nvSpPr>
        <p:spPr>
          <a:xfrm>
            <a:off x="3484750" y="4097427"/>
            <a:ext cx="1937425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Veterinários prontos a tratar dos cães que mais necessitem</a:t>
            </a:r>
            <a:endParaRPr dirty="0"/>
          </a:p>
        </p:txBody>
      </p:sp>
      <p:grpSp>
        <p:nvGrpSpPr>
          <p:cNvPr id="420" name="Google Shape;420;p39"/>
          <p:cNvGrpSpPr/>
          <p:nvPr/>
        </p:nvGrpSpPr>
        <p:grpSpPr>
          <a:xfrm>
            <a:off x="6288332" y="2736840"/>
            <a:ext cx="1384319" cy="779741"/>
            <a:chOff x="4851428" y="2596413"/>
            <a:chExt cx="1384319" cy="779741"/>
          </a:xfrm>
        </p:grpSpPr>
        <p:sp>
          <p:nvSpPr>
            <p:cNvPr id="421" name="Google Shape;421;p39"/>
            <p:cNvSpPr/>
            <p:nvPr/>
          </p:nvSpPr>
          <p:spPr>
            <a:xfrm rot="6704011">
              <a:off x="4845299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 rot="6704011">
              <a:off x="5208778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 rot="6704011">
              <a:off x="5576939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39"/>
          <p:cNvGrpSpPr/>
          <p:nvPr/>
        </p:nvGrpSpPr>
        <p:grpSpPr>
          <a:xfrm>
            <a:off x="3843839" y="2736840"/>
            <a:ext cx="1016158" cy="779741"/>
            <a:chOff x="3091041" y="2596413"/>
            <a:chExt cx="1016158" cy="779741"/>
          </a:xfrm>
        </p:grpSpPr>
        <p:sp>
          <p:nvSpPr>
            <p:cNvPr id="430" name="Google Shape;430;p39"/>
            <p:cNvSpPr/>
            <p:nvPr/>
          </p:nvSpPr>
          <p:spPr>
            <a:xfrm rot="6704011">
              <a:off x="3084911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 rot="6704011">
              <a:off x="3448391" y="2767494"/>
              <a:ext cx="664938" cy="437579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39"/>
          <p:cNvSpPr/>
          <p:nvPr/>
        </p:nvSpPr>
        <p:spPr>
          <a:xfrm rot="6704011">
            <a:off x="2006805" y="2907921"/>
            <a:ext cx="664938" cy="437579"/>
          </a:xfrm>
          <a:custGeom>
            <a:avLst/>
            <a:gdLst/>
            <a:ahLst/>
            <a:cxnLst/>
            <a:rect l="l" t="t" r="r" b="b"/>
            <a:pathLst>
              <a:path w="7576" h="4986" extrusionOk="0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14;p39">
            <a:extLst>
              <a:ext uri="{FF2B5EF4-FFF2-40B4-BE49-F238E27FC236}">
                <a16:creationId xmlns:a16="http://schemas.microsoft.com/office/drawing/2014/main" id="{17707050-E70E-4AA1-AF9B-26D50FB1AE4A}"/>
              </a:ext>
            </a:extLst>
          </p:cNvPr>
          <p:cNvSpPr txBox="1">
            <a:spLocks/>
          </p:cNvSpPr>
          <p:nvPr/>
        </p:nvSpPr>
        <p:spPr>
          <a:xfrm>
            <a:off x="303023" y="2060110"/>
            <a:ext cx="4268977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/>
            <a:r>
              <a:rPr lang="en-US" sz="1800" dirty="0"/>
              <a:t>O Sistema </a:t>
            </a:r>
            <a:r>
              <a:rPr lang="en-US" sz="1800" dirty="0" err="1"/>
              <a:t>baseia</a:t>
            </a:r>
            <a:r>
              <a:rPr lang="en-US" sz="1800" dirty="0"/>
              <a:t>-se </a:t>
            </a:r>
            <a:r>
              <a:rPr lang="en-US" sz="1800" dirty="0" err="1"/>
              <a:t>em</a:t>
            </a:r>
            <a:r>
              <a:rPr lang="en-US" sz="1800" dirty="0"/>
              <a:t> 3 </a:t>
            </a:r>
            <a:r>
              <a:rPr lang="en-US" sz="1800" dirty="0" err="1"/>
              <a:t>aspetos</a:t>
            </a:r>
            <a:r>
              <a:rPr lang="en-US" sz="1800" dirty="0"/>
              <a:t> </a:t>
            </a:r>
            <a:r>
              <a:rPr lang="en-US" sz="1800" dirty="0" err="1"/>
              <a:t>cruciais</a:t>
            </a:r>
            <a:r>
              <a:rPr lang="en-US" sz="1800" dirty="0"/>
              <a:t>: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A98BCDE-5034-47AA-8945-DA477B999108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73993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Público alvo</a:t>
            </a:r>
            <a:endParaRPr dirty="0"/>
          </a:p>
        </p:txBody>
      </p:sp>
      <p:sp>
        <p:nvSpPr>
          <p:cNvPr id="45" name="Google Shape;552;p45">
            <a:extLst>
              <a:ext uri="{FF2B5EF4-FFF2-40B4-BE49-F238E27FC236}">
                <a16:creationId xmlns:a16="http://schemas.microsoft.com/office/drawing/2014/main" id="{89A4AE00-DC3D-4614-8D83-9B3140BFC24A}"/>
              </a:ext>
            </a:extLst>
          </p:cNvPr>
          <p:cNvSpPr txBox="1">
            <a:spLocks/>
          </p:cNvSpPr>
          <p:nvPr/>
        </p:nvSpPr>
        <p:spPr>
          <a:xfrm>
            <a:off x="316441" y="3572303"/>
            <a:ext cx="3692769" cy="502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Sendo o intervalo de tempo tão extenso é fundamental todo o sistema ser:</a:t>
            </a:r>
          </a:p>
        </p:txBody>
      </p:sp>
      <p:pic>
        <p:nvPicPr>
          <p:cNvPr id="5" name="Google Shape;439;p40">
            <a:extLst>
              <a:ext uri="{FF2B5EF4-FFF2-40B4-BE49-F238E27FC236}">
                <a16:creationId xmlns:a16="http://schemas.microsoft.com/office/drawing/2014/main" id="{75B7F6B7-BCB8-4994-AB70-85D1C348F668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315" b="99722" l="66615" r="99375">
                        <a14:foregroundMark x1="77500" y1="32870" x2="77500" y2="32870"/>
                        <a14:foregroundMark x1="77135" y1="32685" x2="87031" y2="31574"/>
                        <a14:foregroundMark x1="77031" y1="32222" x2="79583" y2="32037"/>
                        <a14:foregroundMark x1="87656" y1="31019" x2="87656" y2="31019"/>
                        <a14:foregroundMark x1="88802" y1="31481" x2="86042" y2="30833"/>
                        <a14:foregroundMark x1="89063" y1="31111" x2="83646" y2="32407"/>
                        <a14:foregroundMark x1="74375" y1="57778" x2="75469" y2="75926"/>
                        <a14:foregroundMark x1="75469" y1="75926" x2="78698" y2="87130"/>
                        <a14:foregroundMark x1="78698" y1="87130" x2="79479" y2="95648"/>
                        <a14:foregroundMark x1="79479" y1="95648" x2="96615" y2="94074"/>
                        <a14:foregroundMark x1="96615" y1="94074" x2="92604" y2="59630"/>
                        <a14:foregroundMark x1="92604" y1="59630" x2="99375" y2="66759"/>
                        <a14:foregroundMark x1="75260" y1="84074" x2="76146" y2="93889"/>
                        <a14:foregroundMark x1="76146" y1="93889" x2="80573" y2="98981"/>
                        <a14:foregroundMark x1="80573" y1="98981" x2="87604" y2="98426"/>
                        <a14:foregroundMark x1="87604" y1="98426" x2="95208" y2="99259"/>
                        <a14:foregroundMark x1="95208" y1="99259" x2="98750" y2="92685"/>
                        <a14:foregroundMark x1="98750" y1="92685" x2="82760" y2="95185"/>
                        <a14:foregroundMark x1="82760" y1="95185" x2="81094" y2="94074"/>
                        <a14:foregroundMark x1="76094" y1="97037" x2="81719" y2="99444"/>
                        <a14:foregroundMark x1="81719" y1="99444" x2="88177" y2="98704"/>
                        <a14:foregroundMark x1="88177" y1="98704" x2="94948" y2="99722"/>
                        <a14:foregroundMark x1="79792" y1="30463" x2="79792" y2="30463"/>
                        <a14:foregroundMark x1="80938" y1="30000" x2="80938" y2="30000"/>
                      </a14:backgroundRemoval>
                    </a14:imgEffect>
                  </a14:imgLayer>
                </a14:imgProps>
              </a:ext>
            </a:extLst>
          </a:blip>
          <a:srcRect l="62910" t="20063" b="5763"/>
          <a:stretch/>
        </p:blipFill>
        <p:spPr>
          <a:xfrm>
            <a:off x="5451231" y="989135"/>
            <a:ext cx="3692769" cy="41543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611;p48">
            <a:extLst>
              <a:ext uri="{FF2B5EF4-FFF2-40B4-BE49-F238E27FC236}">
                <a16:creationId xmlns:a16="http://schemas.microsoft.com/office/drawing/2014/main" id="{2FB61D44-D690-45FB-A885-2318D8B53A30}"/>
              </a:ext>
            </a:extLst>
          </p:cNvPr>
          <p:cNvCxnSpPr>
            <a:cxnSpLocks/>
          </p:cNvCxnSpPr>
          <p:nvPr/>
        </p:nvCxnSpPr>
        <p:spPr>
          <a:xfrm>
            <a:off x="1355666" y="2721218"/>
            <a:ext cx="350648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619;p48">
            <a:extLst>
              <a:ext uri="{FF2B5EF4-FFF2-40B4-BE49-F238E27FC236}">
                <a16:creationId xmlns:a16="http://schemas.microsoft.com/office/drawing/2014/main" id="{84163E2C-EB0F-4BA1-8BA8-4D992D49D1CF}"/>
              </a:ext>
            </a:extLst>
          </p:cNvPr>
          <p:cNvSpPr/>
          <p:nvPr/>
        </p:nvSpPr>
        <p:spPr>
          <a:xfrm>
            <a:off x="316441" y="2162026"/>
            <a:ext cx="1201056" cy="1118384"/>
          </a:xfrm>
          <a:custGeom>
            <a:avLst/>
            <a:gdLst/>
            <a:ahLst/>
            <a:cxnLst/>
            <a:rect l="l" t="t" r="r" b="b"/>
            <a:pathLst>
              <a:path w="15492" h="14524" extrusionOk="0">
                <a:moveTo>
                  <a:pt x="7573" y="0"/>
                </a:moveTo>
                <a:cubicBezTo>
                  <a:pt x="6578" y="0"/>
                  <a:pt x="5453" y="199"/>
                  <a:pt x="4100" y="596"/>
                </a:cubicBezTo>
                <a:lnTo>
                  <a:pt x="4221" y="565"/>
                </a:lnTo>
                <a:lnTo>
                  <a:pt x="4221" y="565"/>
                </a:lnTo>
                <a:cubicBezTo>
                  <a:pt x="3076" y="872"/>
                  <a:pt x="2082" y="1684"/>
                  <a:pt x="1411" y="2705"/>
                </a:cubicBezTo>
                <a:cubicBezTo>
                  <a:pt x="727" y="3753"/>
                  <a:pt x="363" y="4996"/>
                  <a:pt x="224" y="6253"/>
                </a:cubicBezTo>
                <a:cubicBezTo>
                  <a:pt x="0" y="8286"/>
                  <a:pt x="454" y="10527"/>
                  <a:pt x="1928" y="11882"/>
                </a:cubicBezTo>
                <a:cubicBezTo>
                  <a:pt x="3171" y="13007"/>
                  <a:pt x="4784" y="14082"/>
                  <a:pt x="6405" y="14341"/>
                </a:cubicBezTo>
                <a:cubicBezTo>
                  <a:pt x="7205" y="14469"/>
                  <a:pt x="8140" y="14523"/>
                  <a:pt x="9057" y="14523"/>
                </a:cubicBezTo>
                <a:cubicBezTo>
                  <a:pt x="9340" y="14523"/>
                  <a:pt x="9621" y="14518"/>
                  <a:pt x="9897" y="14508"/>
                </a:cubicBezTo>
                <a:cubicBezTo>
                  <a:pt x="12285" y="14418"/>
                  <a:pt x="14541" y="12399"/>
                  <a:pt x="14960" y="11526"/>
                </a:cubicBezTo>
                <a:cubicBezTo>
                  <a:pt x="15233" y="10967"/>
                  <a:pt x="15317" y="10332"/>
                  <a:pt x="15351" y="9710"/>
                </a:cubicBezTo>
                <a:cubicBezTo>
                  <a:pt x="15491" y="6707"/>
                  <a:pt x="14283" y="3620"/>
                  <a:pt x="12020" y="1755"/>
                </a:cubicBezTo>
                <a:cubicBezTo>
                  <a:pt x="10596" y="583"/>
                  <a:pt x="9275" y="0"/>
                  <a:pt x="75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20;p48">
            <a:extLst>
              <a:ext uri="{FF2B5EF4-FFF2-40B4-BE49-F238E27FC236}">
                <a16:creationId xmlns:a16="http://schemas.microsoft.com/office/drawing/2014/main" id="{32CEEDCB-54B8-4023-AAAE-189423D55B97}"/>
              </a:ext>
            </a:extLst>
          </p:cNvPr>
          <p:cNvSpPr/>
          <p:nvPr/>
        </p:nvSpPr>
        <p:spPr>
          <a:xfrm rot="10800000">
            <a:off x="4663711" y="2178202"/>
            <a:ext cx="1158492" cy="1086032"/>
          </a:xfrm>
          <a:custGeom>
            <a:avLst/>
            <a:gdLst/>
            <a:ahLst/>
            <a:cxnLst/>
            <a:rect l="l" t="t" r="r" b="b"/>
            <a:pathLst>
              <a:path w="15492" h="14524" extrusionOk="0">
                <a:moveTo>
                  <a:pt x="7573" y="0"/>
                </a:moveTo>
                <a:cubicBezTo>
                  <a:pt x="6578" y="0"/>
                  <a:pt x="5453" y="199"/>
                  <a:pt x="4100" y="596"/>
                </a:cubicBezTo>
                <a:lnTo>
                  <a:pt x="4221" y="565"/>
                </a:lnTo>
                <a:lnTo>
                  <a:pt x="4221" y="565"/>
                </a:lnTo>
                <a:cubicBezTo>
                  <a:pt x="3076" y="872"/>
                  <a:pt x="2082" y="1684"/>
                  <a:pt x="1411" y="2705"/>
                </a:cubicBezTo>
                <a:cubicBezTo>
                  <a:pt x="727" y="3753"/>
                  <a:pt x="363" y="4996"/>
                  <a:pt x="224" y="6253"/>
                </a:cubicBezTo>
                <a:cubicBezTo>
                  <a:pt x="0" y="8286"/>
                  <a:pt x="454" y="10527"/>
                  <a:pt x="1928" y="11882"/>
                </a:cubicBezTo>
                <a:cubicBezTo>
                  <a:pt x="3171" y="13007"/>
                  <a:pt x="4784" y="14082"/>
                  <a:pt x="6405" y="14341"/>
                </a:cubicBezTo>
                <a:cubicBezTo>
                  <a:pt x="7205" y="14469"/>
                  <a:pt x="8140" y="14523"/>
                  <a:pt x="9057" y="14523"/>
                </a:cubicBezTo>
                <a:cubicBezTo>
                  <a:pt x="9340" y="14523"/>
                  <a:pt x="9621" y="14518"/>
                  <a:pt x="9897" y="14508"/>
                </a:cubicBezTo>
                <a:cubicBezTo>
                  <a:pt x="12285" y="14418"/>
                  <a:pt x="14541" y="12399"/>
                  <a:pt x="14960" y="11526"/>
                </a:cubicBezTo>
                <a:cubicBezTo>
                  <a:pt x="15233" y="10967"/>
                  <a:pt x="15317" y="10332"/>
                  <a:pt x="15351" y="9710"/>
                </a:cubicBezTo>
                <a:cubicBezTo>
                  <a:pt x="15491" y="6707"/>
                  <a:pt x="14283" y="3620"/>
                  <a:pt x="12020" y="1755"/>
                </a:cubicBezTo>
                <a:cubicBezTo>
                  <a:pt x="10596" y="583"/>
                  <a:pt x="9275" y="0"/>
                  <a:pt x="75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22;p48">
            <a:extLst>
              <a:ext uri="{FF2B5EF4-FFF2-40B4-BE49-F238E27FC236}">
                <a16:creationId xmlns:a16="http://schemas.microsoft.com/office/drawing/2014/main" id="{1B67DA13-0779-4242-B82E-7C224614FF75}"/>
              </a:ext>
            </a:extLst>
          </p:cNvPr>
          <p:cNvSpPr txBox="1">
            <a:spLocks/>
          </p:cNvSpPr>
          <p:nvPr/>
        </p:nvSpPr>
        <p:spPr>
          <a:xfrm>
            <a:off x="318056" y="2429784"/>
            <a:ext cx="1199441" cy="6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Comfortaa"/>
              <a:buNone/>
              <a:defRPr sz="3500" b="1" i="0" u="none" strike="noStrike" cap="none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sz="3500" b="1" i="0" u="none" strike="noStrike" cap="none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>
            <a:pPr algn="ctr"/>
            <a:r>
              <a:rPr lang="pt-PT" sz="1400" dirty="0">
                <a:solidFill>
                  <a:schemeClr val="dk2"/>
                </a:solidFill>
              </a:rPr>
              <a:t>I</a:t>
            </a:r>
            <a:r>
              <a:rPr lang="en" sz="1400" dirty="0">
                <a:solidFill>
                  <a:schemeClr val="dk2"/>
                </a:solidFill>
              </a:rPr>
              <a:t>nicio da vida adulta</a:t>
            </a:r>
          </a:p>
        </p:txBody>
      </p:sp>
      <p:grpSp>
        <p:nvGrpSpPr>
          <p:cNvPr id="16" name="Google Shape;5883;p79">
            <a:extLst>
              <a:ext uri="{FF2B5EF4-FFF2-40B4-BE49-F238E27FC236}">
                <a16:creationId xmlns:a16="http://schemas.microsoft.com/office/drawing/2014/main" id="{946D419E-A4EC-48DA-8C2E-34F5BBB2EEC0}"/>
              </a:ext>
            </a:extLst>
          </p:cNvPr>
          <p:cNvGrpSpPr/>
          <p:nvPr/>
        </p:nvGrpSpPr>
        <p:grpSpPr>
          <a:xfrm>
            <a:off x="5059847" y="2515551"/>
            <a:ext cx="366220" cy="411334"/>
            <a:chOff x="6264300" y="3809300"/>
            <a:chExt cx="423950" cy="476175"/>
          </a:xfrm>
          <a:solidFill>
            <a:srgbClr val="EAE1C7"/>
          </a:solidFill>
        </p:grpSpPr>
        <p:sp>
          <p:nvSpPr>
            <p:cNvPr id="17" name="Google Shape;5884;p79">
              <a:extLst>
                <a:ext uri="{FF2B5EF4-FFF2-40B4-BE49-F238E27FC236}">
                  <a16:creationId xmlns:a16="http://schemas.microsoft.com/office/drawing/2014/main" id="{2B2E0099-9C87-480A-8CF5-468754A9DFE3}"/>
                </a:ext>
              </a:extLst>
            </p:cNvPr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885;p79">
              <a:extLst>
                <a:ext uri="{FF2B5EF4-FFF2-40B4-BE49-F238E27FC236}">
                  <a16:creationId xmlns:a16="http://schemas.microsoft.com/office/drawing/2014/main" id="{7103CA76-501D-4016-91AB-B9B3341E5B56}"/>
                </a:ext>
              </a:extLst>
            </p:cNvPr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5886;p79">
              <a:extLst>
                <a:ext uri="{FF2B5EF4-FFF2-40B4-BE49-F238E27FC236}">
                  <a16:creationId xmlns:a16="http://schemas.microsoft.com/office/drawing/2014/main" id="{EF7F955F-DED4-45D2-BE9B-59F1B9D0D220}"/>
                </a:ext>
              </a:extLst>
            </p:cNvPr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0" name="Google Shape;552;p45">
            <a:extLst>
              <a:ext uri="{FF2B5EF4-FFF2-40B4-BE49-F238E27FC236}">
                <a16:creationId xmlns:a16="http://schemas.microsoft.com/office/drawing/2014/main" id="{1E320061-11DC-4FE5-BC2E-4C69C9D0EC59}"/>
              </a:ext>
            </a:extLst>
          </p:cNvPr>
          <p:cNvSpPr txBox="1">
            <a:spLocks/>
          </p:cNvSpPr>
          <p:nvPr/>
        </p:nvSpPr>
        <p:spPr>
          <a:xfrm>
            <a:off x="362203" y="4558151"/>
            <a:ext cx="1112835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Simples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Google Shape;552;p45">
            <a:extLst>
              <a:ext uri="{FF2B5EF4-FFF2-40B4-BE49-F238E27FC236}">
                <a16:creationId xmlns:a16="http://schemas.microsoft.com/office/drawing/2014/main" id="{3ADACBF2-8279-46F3-B51C-545F6661D2DF}"/>
              </a:ext>
            </a:extLst>
          </p:cNvPr>
          <p:cNvSpPr txBox="1">
            <a:spLocks/>
          </p:cNvSpPr>
          <p:nvPr/>
        </p:nvSpPr>
        <p:spPr>
          <a:xfrm>
            <a:off x="1643605" y="4566459"/>
            <a:ext cx="866571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Intuitivo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2" name="Google Shape;552;p45">
            <a:extLst>
              <a:ext uri="{FF2B5EF4-FFF2-40B4-BE49-F238E27FC236}">
                <a16:creationId xmlns:a16="http://schemas.microsoft.com/office/drawing/2014/main" id="{53EE7445-2346-4A81-9598-205E5375710D}"/>
              </a:ext>
            </a:extLst>
          </p:cNvPr>
          <p:cNvSpPr txBox="1">
            <a:spLocks/>
          </p:cNvSpPr>
          <p:nvPr/>
        </p:nvSpPr>
        <p:spPr>
          <a:xfrm>
            <a:off x="3008215" y="4558151"/>
            <a:ext cx="1112835" cy="367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1400" b="0" i="0" u="none" strike="noStrike" cap="none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accent6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 algn="l">
              <a:spcAft>
                <a:spcPts val="800"/>
              </a:spcAft>
            </a:pPr>
            <a:r>
              <a:rPr lang="pt-PT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Objetivo</a:t>
            </a:r>
            <a:endParaRPr lang="pt-PT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oogle Shape;7742;p83">
            <a:extLst>
              <a:ext uri="{FF2B5EF4-FFF2-40B4-BE49-F238E27FC236}">
                <a16:creationId xmlns:a16="http://schemas.microsoft.com/office/drawing/2014/main" id="{897FE799-0B6B-40CE-A304-3B100323EF09}"/>
              </a:ext>
            </a:extLst>
          </p:cNvPr>
          <p:cNvGrpSpPr/>
          <p:nvPr/>
        </p:nvGrpSpPr>
        <p:grpSpPr>
          <a:xfrm>
            <a:off x="615900" y="4252597"/>
            <a:ext cx="354341" cy="354341"/>
            <a:chOff x="-49027775" y="3183175"/>
            <a:chExt cx="299325" cy="299325"/>
          </a:xfrm>
          <a:solidFill>
            <a:srgbClr val="D56756"/>
          </a:solidFill>
        </p:grpSpPr>
        <p:sp>
          <p:nvSpPr>
            <p:cNvPr id="24" name="Google Shape;7743;p83">
              <a:extLst>
                <a:ext uri="{FF2B5EF4-FFF2-40B4-BE49-F238E27FC236}">
                  <a16:creationId xmlns:a16="http://schemas.microsoft.com/office/drawing/2014/main" id="{C5D47FCE-8461-4E2B-AB10-31BC1CAD268C}"/>
                </a:ext>
              </a:extLst>
            </p:cNvPr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744;p83">
              <a:extLst>
                <a:ext uri="{FF2B5EF4-FFF2-40B4-BE49-F238E27FC236}">
                  <a16:creationId xmlns:a16="http://schemas.microsoft.com/office/drawing/2014/main" id="{D4A40ACF-8BB9-4D32-9C6D-B2F834EDAF09}"/>
                </a:ext>
              </a:extLst>
            </p:cNvPr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745;p83">
              <a:extLst>
                <a:ext uri="{FF2B5EF4-FFF2-40B4-BE49-F238E27FC236}">
                  <a16:creationId xmlns:a16="http://schemas.microsoft.com/office/drawing/2014/main" id="{251CAD93-492B-4952-B939-39C367430CC4}"/>
                </a:ext>
              </a:extLst>
            </p:cNvPr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746;p83">
              <a:extLst>
                <a:ext uri="{FF2B5EF4-FFF2-40B4-BE49-F238E27FC236}">
                  <a16:creationId xmlns:a16="http://schemas.microsoft.com/office/drawing/2014/main" id="{5084733F-7BD9-4A64-8D3F-184EA013C840}"/>
                </a:ext>
              </a:extLst>
            </p:cNvPr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6612;p81">
            <a:extLst>
              <a:ext uri="{FF2B5EF4-FFF2-40B4-BE49-F238E27FC236}">
                <a16:creationId xmlns:a16="http://schemas.microsoft.com/office/drawing/2014/main" id="{C4B4624C-CFCD-44D9-A8BE-B30957E94ABC}"/>
              </a:ext>
            </a:extLst>
          </p:cNvPr>
          <p:cNvGrpSpPr/>
          <p:nvPr/>
        </p:nvGrpSpPr>
        <p:grpSpPr>
          <a:xfrm>
            <a:off x="3254429" y="4259885"/>
            <a:ext cx="351024" cy="347301"/>
            <a:chOff x="946175" y="3619500"/>
            <a:chExt cx="296975" cy="293825"/>
          </a:xfrm>
          <a:solidFill>
            <a:srgbClr val="D56756"/>
          </a:solidFill>
        </p:grpSpPr>
        <p:sp>
          <p:nvSpPr>
            <p:cNvPr id="29" name="Google Shape;6613;p81">
              <a:extLst>
                <a:ext uri="{FF2B5EF4-FFF2-40B4-BE49-F238E27FC236}">
                  <a16:creationId xmlns:a16="http://schemas.microsoft.com/office/drawing/2014/main" id="{B64D546C-B691-4F37-BA3E-536257441140}"/>
                </a:ext>
              </a:extLst>
            </p:cNvPr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614;p81">
              <a:extLst>
                <a:ext uri="{FF2B5EF4-FFF2-40B4-BE49-F238E27FC236}">
                  <a16:creationId xmlns:a16="http://schemas.microsoft.com/office/drawing/2014/main" id="{0D11E8B6-AFB2-4B50-AADF-ECF064B4F72B}"/>
                </a:ext>
              </a:extLst>
            </p:cNvPr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615;p81">
              <a:extLst>
                <a:ext uri="{FF2B5EF4-FFF2-40B4-BE49-F238E27FC236}">
                  <a16:creationId xmlns:a16="http://schemas.microsoft.com/office/drawing/2014/main" id="{8B8AE197-6FDE-4452-B3C7-6C6F13E02178}"/>
                </a:ext>
              </a:extLst>
            </p:cNvPr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616;p81">
              <a:extLst>
                <a:ext uri="{FF2B5EF4-FFF2-40B4-BE49-F238E27FC236}">
                  <a16:creationId xmlns:a16="http://schemas.microsoft.com/office/drawing/2014/main" id="{878A6E90-2916-4A71-95F3-2326A14CEBB2}"/>
                </a:ext>
              </a:extLst>
            </p:cNvPr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617;p81">
              <a:extLst>
                <a:ext uri="{FF2B5EF4-FFF2-40B4-BE49-F238E27FC236}">
                  <a16:creationId xmlns:a16="http://schemas.microsoft.com/office/drawing/2014/main" id="{83C94CDA-E983-40D0-BFD1-18E53F79BD57}"/>
                </a:ext>
              </a:extLst>
            </p:cNvPr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618;p81">
              <a:extLst>
                <a:ext uri="{FF2B5EF4-FFF2-40B4-BE49-F238E27FC236}">
                  <a16:creationId xmlns:a16="http://schemas.microsoft.com/office/drawing/2014/main" id="{5C11BC07-4CDB-46AE-B312-237BD8024649}"/>
                </a:ext>
              </a:extLst>
            </p:cNvPr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5784;p79">
            <a:extLst>
              <a:ext uri="{FF2B5EF4-FFF2-40B4-BE49-F238E27FC236}">
                <a16:creationId xmlns:a16="http://schemas.microsoft.com/office/drawing/2014/main" id="{EE1B7786-00DE-4DAD-BF13-77AE5FFABDC6}"/>
              </a:ext>
            </a:extLst>
          </p:cNvPr>
          <p:cNvGrpSpPr/>
          <p:nvPr/>
        </p:nvGrpSpPr>
        <p:grpSpPr>
          <a:xfrm>
            <a:off x="1958984" y="4259885"/>
            <a:ext cx="278296" cy="339253"/>
            <a:chOff x="3907325" y="2620775"/>
            <a:chExt cx="395250" cy="481825"/>
          </a:xfrm>
          <a:solidFill>
            <a:srgbClr val="D56756"/>
          </a:solidFill>
        </p:grpSpPr>
        <p:sp>
          <p:nvSpPr>
            <p:cNvPr id="36" name="Google Shape;5785;p79">
              <a:extLst>
                <a:ext uri="{FF2B5EF4-FFF2-40B4-BE49-F238E27FC236}">
                  <a16:creationId xmlns:a16="http://schemas.microsoft.com/office/drawing/2014/main" id="{42E5DF91-3F3B-418A-8AD6-AE48C881501E}"/>
                </a:ext>
              </a:extLst>
            </p:cNvPr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5786;p79">
              <a:extLst>
                <a:ext uri="{FF2B5EF4-FFF2-40B4-BE49-F238E27FC236}">
                  <a16:creationId xmlns:a16="http://schemas.microsoft.com/office/drawing/2014/main" id="{D02D87B2-A0EE-4408-8E9E-9808BE218DBC}"/>
                </a:ext>
              </a:extLst>
            </p:cNvPr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5787;p79">
              <a:extLst>
                <a:ext uri="{FF2B5EF4-FFF2-40B4-BE49-F238E27FC236}">
                  <a16:creationId xmlns:a16="http://schemas.microsoft.com/office/drawing/2014/main" id="{95188603-4219-40DB-93D1-4948827690DC}"/>
                </a:ext>
              </a:extLst>
            </p:cNvPr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5788;p79">
              <a:extLst>
                <a:ext uri="{FF2B5EF4-FFF2-40B4-BE49-F238E27FC236}">
                  <a16:creationId xmlns:a16="http://schemas.microsoft.com/office/drawing/2014/main" id="{76CE6170-A90F-40BE-8025-E762A736431D}"/>
                </a:ext>
              </a:extLst>
            </p:cNvPr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EE5B6D4E-EE20-433A-87D1-DCE160E4348B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77591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title"/>
          </p:nvPr>
        </p:nvSpPr>
        <p:spPr>
          <a:xfrm>
            <a:off x="1197289" y="696759"/>
            <a:ext cx="6749422" cy="3536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Aplicação Móvel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subTitle" idx="1"/>
          </p:nvPr>
        </p:nvSpPr>
        <p:spPr>
          <a:xfrm>
            <a:off x="2886150" y="4259988"/>
            <a:ext cx="33717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Objetivo e impacto da aplicação móvel no sistema</a:t>
            </a:r>
            <a:endParaRPr dirty="0"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151324" y="1633607"/>
            <a:ext cx="1196969" cy="1663156"/>
            <a:chOff x="6160259" y="1886950"/>
            <a:chExt cx="591017" cy="1001050"/>
          </a:xfrm>
        </p:grpSpPr>
        <p:sp>
          <p:nvSpPr>
            <p:cNvPr id="405" name="Google Shape;405;p38"/>
            <p:cNvSpPr/>
            <p:nvPr/>
          </p:nvSpPr>
          <p:spPr>
            <a:xfrm rot="6663829">
              <a:off x="6152228" y="2042247"/>
              <a:ext cx="607079" cy="399530"/>
            </a:xfrm>
            <a:custGeom>
              <a:avLst/>
              <a:gdLst/>
              <a:ahLst/>
              <a:cxnLst/>
              <a:rect l="l" t="t" r="r" b="b"/>
              <a:pathLst>
                <a:path w="7576" h="4986" extrusionOk="0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6360125" y="2696600"/>
              <a:ext cx="191400" cy="191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C5DE97-0FE2-48B9-BEB3-34BF279BB846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42538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9"/>
          <p:cNvSpPr txBox="1">
            <a:spLocks noGrp="1"/>
          </p:cNvSpPr>
          <p:nvPr>
            <p:ph type="title"/>
          </p:nvPr>
        </p:nvSpPr>
        <p:spPr>
          <a:xfrm>
            <a:off x="2848091" y="542441"/>
            <a:ext cx="4092718" cy="11122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Cenário da aplicação Móvel</a:t>
            </a:r>
            <a:endParaRPr dirty="0"/>
          </a:p>
        </p:txBody>
      </p:sp>
      <p:sp>
        <p:nvSpPr>
          <p:cNvPr id="776" name="Google Shape;776;p59"/>
          <p:cNvSpPr txBox="1">
            <a:spLocks noGrp="1"/>
          </p:cNvSpPr>
          <p:nvPr>
            <p:ph type="subTitle" idx="1"/>
          </p:nvPr>
        </p:nvSpPr>
        <p:spPr>
          <a:xfrm>
            <a:off x="2961150" y="1745400"/>
            <a:ext cx="326917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aplicação móvel foi desenhada para este sistema como uma ferramenta mais pessoal</a:t>
            </a:r>
            <a:endParaRPr dirty="0"/>
          </a:p>
        </p:txBody>
      </p:sp>
      <p:grpSp>
        <p:nvGrpSpPr>
          <p:cNvPr id="777" name="Google Shape;777;p59"/>
          <p:cNvGrpSpPr/>
          <p:nvPr/>
        </p:nvGrpSpPr>
        <p:grpSpPr>
          <a:xfrm>
            <a:off x="556984" y="883592"/>
            <a:ext cx="1736043" cy="3540701"/>
            <a:chOff x="5657063" y="984250"/>
            <a:chExt cx="1690567" cy="3447951"/>
          </a:xfrm>
        </p:grpSpPr>
        <p:sp>
          <p:nvSpPr>
            <p:cNvPr id="778" name="Google Shape;778;p59"/>
            <p:cNvSpPr/>
            <p:nvPr/>
          </p:nvSpPr>
          <p:spPr>
            <a:xfrm>
              <a:off x="5657063" y="984250"/>
              <a:ext cx="1690567" cy="3447951"/>
            </a:xfrm>
            <a:custGeom>
              <a:avLst/>
              <a:gdLst/>
              <a:ahLst/>
              <a:cxnLst/>
              <a:rect l="l" t="t" r="r" b="b"/>
              <a:pathLst>
                <a:path w="14020" h="29670" extrusionOk="0">
                  <a:moveTo>
                    <a:pt x="8161" y="2281"/>
                  </a:moveTo>
                  <a:cubicBezTo>
                    <a:pt x="8328" y="2281"/>
                    <a:pt x="8474" y="2427"/>
                    <a:pt x="8474" y="2595"/>
                  </a:cubicBezTo>
                  <a:lnTo>
                    <a:pt x="8474" y="2616"/>
                  </a:lnTo>
                  <a:cubicBezTo>
                    <a:pt x="8474" y="2804"/>
                    <a:pt x="8328" y="2929"/>
                    <a:pt x="8161" y="2929"/>
                  </a:cubicBezTo>
                  <a:lnTo>
                    <a:pt x="6026" y="2929"/>
                  </a:lnTo>
                  <a:cubicBezTo>
                    <a:pt x="5838" y="2929"/>
                    <a:pt x="5692" y="2804"/>
                    <a:pt x="5692" y="2616"/>
                  </a:cubicBezTo>
                  <a:lnTo>
                    <a:pt x="5692" y="2595"/>
                  </a:lnTo>
                  <a:cubicBezTo>
                    <a:pt x="5692" y="2427"/>
                    <a:pt x="5838" y="2281"/>
                    <a:pt x="6026" y="2281"/>
                  </a:cubicBezTo>
                  <a:close/>
                  <a:moveTo>
                    <a:pt x="13036" y="4248"/>
                  </a:moveTo>
                  <a:lnTo>
                    <a:pt x="13036" y="25422"/>
                  </a:lnTo>
                  <a:lnTo>
                    <a:pt x="1151" y="25422"/>
                  </a:lnTo>
                  <a:lnTo>
                    <a:pt x="1151" y="4248"/>
                  </a:lnTo>
                  <a:close/>
                  <a:moveTo>
                    <a:pt x="1988" y="0"/>
                  </a:moveTo>
                  <a:cubicBezTo>
                    <a:pt x="900" y="0"/>
                    <a:pt x="0" y="900"/>
                    <a:pt x="0" y="2009"/>
                  </a:cubicBezTo>
                  <a:lnTo>
                    <a:pt x="0" y="27661"/>
                  </a:lnTo>
                  <a:cubicBezTo>
                    <a:pt x="0" y="28770"/>
                    <a:pt x="900" y="29670"/>
                    <a:pt x="1988" y="29670"/>
                  </a:cubicBezTo>
                  <a:lnTo>
                    <a:pt x="12010" y="29670"/>
                  </a:lnTo>
                  <a:cubicBezTo>
                    <a:pt x="13119" y="29670"/>
                    <a:pt x="14019" y="28770"/>
                    <a:pt x="14019" y="27661"/>
                  </a:cubicBezTo>
                  <a:lnTo>
                    <a:pt x="14019" y="2009"/>
                  </a:lnTo>
                  <a:cubicBezTo>
                    <a:pt x="14019" y="900"/>
                    <a:pt x="13119" y="0"/>
                    <a:pt x="12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6376650" y="4058925"/>
              <a:ext cx="251400" cy="251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0" name="Google Shape;780;p59"/>
          <p:cNvPicPr preferRelativeResize="0"/>
          <p:nvPr/>
        </p:nvPicPr>
        <p:blipFill rotWithShape="1">
          <a:blip r:embed="rId3">
            <a:alphaModFix/>
          </a:blip>
          <a:srcRect l="51386" r="15746"/>
          <a:stretch/>
        </p:blipFill>
        <p:spPr>
          <a:xfrm>
            <a:off x="693458" y="1382056"/>
            <a:ext cx="1486349" cy="2543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659;p51">
            <a:extLst>
              <a:ext uri="{FF2B5EF4-FFF2-40B4-BE49-F238E27FC236}">
                <a16:creationId xmlns:a16="http://schemas.microsoft.com/office/drawing/2014/main" id="{89F2C80D-2C7B-47E0-B558-C2D6877D547F}"/>
              </a:ext>
            </a:extLst>
          </p:cNvPr>
          <p:cNvGrpSpPr/>
          <p:nvPr/>
        </p:nvGrpSpPr>
        <p:grpSpPr>
          <a:xfrm rot="20149220">
            <a:off x="4380924" y="1637524"/>
            <a:ext cx="5225449" cy="2366498"/>
            <a:chOff x="361758" y="937449"/>
            <a:chExt cx="8520480" cy="3858749"/>
          </a:xfrm>
        </p:grpSpPr>
        <p:sp>
          <p:nvSpPr>
            <p:cNvPr id="88" name="Google Shape;660;p51">
              <a:extLst>
                <a:ext uri="{FF2B5EF4-FFF2-40B4-BE49-F238E27FC236}">
                  <a16:creationId xmlns:a16="http://schemas.microsoft.com/office/drawing/2014/main" id="{D3BE986B-E8AF-4410-8265-6605C1F66BA6}"/>
                </a:ext>
              </a:extLst>
            </p:cNvPr>
            <p:cNvSpPr/>
            <p:nvPr/>
          </p:nvSpPr>
          <p:spPr>
            <a:xfrm rot="244581">
              <a:off x="3125350" y="2861710"/>
              <a:ext cx="3056841" cy="1828152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61;p51">
              <a:extLst>
                <a:ext uri="{FF2B5EF4-FFF2-40B4-BE49-F238E27FC236}">
                  <a16:creationId xmlns:a16="http://schemas.microsoft.com/office/drawing/2014/main" id="{0A21E276-D563-409A-9FBF-99675E27CE25}"/>
                </a:ext>
              </a:extLst>
            </p:cNvPr>
            <p:cNvSpPr/>
            <p:nvPr/>
          </p:nvSpPr>
          <p:spPr>
            <a:xfrm rot="9410345">
              <a:off x="5650209" y="1445707"/>
              <a:ext cx="2976110" cy="1911234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62;p51">
              <a:extLst>
                <a:ext uri="{FF2B5EF4-FFF2-40B4-BE49-F238E27FC236}">
                  <a16:creationId xmlns:a16="http://schemas.microsoft.com/office/drawing/2014/main" id="{0E7A010B-63B4-4F6F-84CF-4988853CF272}"/>
                </a:ext>
              </a:extLst>
            </p:cNvPr>
            <p:cNvSpPr/>
            <p:nvPr/>
          </p:nvSpPr>
          <p:spPr>
            <a:xfrm rot="-195027" flipH="1">
              <a:off x="409836" y="1445168"/>
              <a:ext cx="2971666" cy="1780174"/>
            </a:xfrm>
            <a:custGeom>
              <a:avLst/>
              <a:gdLst/>
              <a:ahLst/>
              <a:cxnLst/>
              <a:rect l="l" t="t" r="r" b="b"/>
              <a:pathLst>
                <a:path w="13613" h="8083" extrusionOk="0">
                  <a:moveTo>
                    <a:pt x="4845" y="1"/>
                  </a:moveTo>
                  <a:cubicBezTo>
                    <a:pt x="4249" y="1"/>
                    <a:pt x="3621" y="84"/>
                    <a:pt x="2920" y="278"/>
                  </a:cubicBezTo>
                  <a:cubicBezTo>
                    <a:pt x="560" y="935"/>
                    <a:pt x="0" y="3495"/>
                    <a:pt x="460" y="5511"/>
                  </a:cubicBezTo>
                  <a:cubicBezTo>
                    <a:pt x="460" y="5511"/>
                    <a:pt x="901" y="7071"/>
                    <a:pt x="2635" y="7761"/>
                  </a:cubicBezTo>
                  <a:cubicBezTo>
                    <a:pt x="3232" y="8000"/>
                    <a:pt x="3804" y="8082"/>
                    <a:pt x="4356" y="8082"/>
                  </a:cubicBezTo>
                  <a:cubicBezTo>
                    <a:pt x="5404" y="8082"/>
                    <a:pt x="6383" y="7785"/>
                    <a:pt x="7334" y="7700"/>
                  </a:cubicBezTo>
                  <a:cubicBezTo>
                    <a:pt x="7408" y="7693"/>
                    <a:pt x="7482" y="7690"/>
                    <a:pt x="7556" y="7690"/>
                  </a:cubicBezTo>
                  <a:cubicBezTo>
                    <a:pt x="8241" y="7690"/>
                    <a:pt x="8927" y="7954"/>
                    <a:pt x="9619" y="8024"/>
                  </a:cubicBezTo>
                  <a:cubicBezTo>
                    <a:pt x="9742" y="8036"/>
                    <a:pt x="9862" y="8042"/>
                    <a:pt x="9980" y="8042"/>
                  </a:cubicBezTo>
                  <a:cubicBezTo>
                    <a:pt x="12220" y="8042"/>
                    <a:pt x="13613" y="5912"/>
                    <a:pt x="13060" y="4301"/>
                  </a:cubicBezTo>
                  <a:cubicBezTo>
                    <a:pt x="12559" y="2830"/>
                    <a:pt x="11251" y="1777"/>
                    <a:pt x="9032" y="1007"/>
                  </a:cubicBezTo>
                  <a:cubicBezTo>
                    <a:pt x="7474" y="463"/>
                    <a:pt x="6252" y="1"/>
                    <a:pt x="4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666;p51">
            <a:extLst>
              <a:ext uri="{FF2B5EF4-FFF2-40B4-BE49-F238E27FC236}">
                <a16:creationId xmlns:a16="http://schemas.microsoft.com/office/drawing/2014/main" id="{0CC3CD42-4D44-4748-BC48-F1564794DDA4}"/>
              </a:ext>
            </a:extLst>
          </p:cNvPr>
          <p:cNvSpPr txBox="1">
            <a:spLocks/>
          </p:cNvSpPr>
          <p:nvPr/>
        </p:nvSpPr>
        <p:spPr>
          <a:xfrm>
            <a:off x="6173111" y="3222405"/>
            <a:ext cx="211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Gestão de animais pessoais</a:t>
            </a:r>
          </a:p>
        </p:txBody>
      </p:sp>
      <p:sp>
        <p:nvSpPr>
          <p:cNvPr id="94" name="Google Shape;666;p51">
            <a:extLst>
              <a:ext uri="{FF2B5EF4-FFF2-40B4-BE49-F238E27FC236}">
                <a16:creationId xmlns:a16="http://schemas.microsoft.com/office/drawing/2014/main" id="{603B14CF-FB1E-426B-833D-85AC1CE7A35B}"/>
              </a:ext>
            </a:extLst>
          </p:cNvPr>
          <p:cNvSpPr txBox="1">
            <a:spLocks/>
          </p:cNvSpPr>
          <p:nvPr/>
        </p:nvSpPr>
        <p:spPr>
          <a:xfrm>
            <a:off x="4402465" y="3088779"/>
            <a:ext cx="1728636" cy="7070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Gestão de consultas</a:t>
            </a:r>
          </a:p>
        </p:txBody>
      </p:sp>
      <p:sp>
        <p:nvSpPr>
          <p:cNvPr id="95" name="Google Shape;666;p51">
            <a:extLst>
              <a:ext uri="{FF2B5EF4-FFF2-40B4-BE49-F238E27FC236}">
                <a16:creationId xmlns:a16="http://schemas.microsoft.com/office/drawing/2014/main" id="{E758FB0A-4D4F-4EA0-AF2B-1F11769AAE19}"/>
              </a:ext>
            </a:extLst>
          </p:cNvPr>
          <p:cNvSpPr txBox="1">
            <a:spLocks/>
          </p:cNvSpPr>
          <p:nvPr/>
        </p:nvSpPr>
        <p:spPr>
          <a:xfrm>
            <a:off x="7332929" y="1765772"/>
            <a:ext cx="1610334" cy="805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b="1" dirty="0">
                <a:solidFill>
                  <a:srgbClr val="5A2519"/>
                </a:solidFill>
                <a:latin typeface="Comfortaa" panose="020B0604020202020204" charset="0"/>
              </a:rPr>
              <a:t>Visualização encomendas</a:t>
            </a:r>
          </a:p>
        </p:txBody>
      </p:sp>
      <p:grpSp>
        <p:nvGrpSpPr>
          <p:cNvPr id="96" name="Google Shape;5831;p79">
            <a:extLst>
              <a:ext uri="{FF2B5EF4-FFF2-40B4-BE49-F238E27FC236}">
                <a16:creationId xmlns:a16="http://schemas.microsoft.com/office/drawing/2014/main" id="{C01A442A-ECF9-4000-A508-9AA4FF4B183D}"/>
              </a:ext>
            </a:extLst>
          </p:cNvPr>
          <p:cNvGrpSpPr/>
          <p:nvPr/>
        </p:nvGrpSpPr>
        <p:grpSpPr>
          <a:xfrm>
            <a:off x="7041999" y="2952570"/>
            <a:ext cx="355218" cy="279880"/>
            <a:chOff x="5629975" y="3255775"/>
            <a:chExt cx="504500" cy="397500"/>
          </a:xfrm>
          <a:solidFill>
            <a:srgbClr val="EAE1C7"/>
          </a:solidFill>
        </p:grpSpPr>
        <p:sp>
          <p:nvSpPr>
            <p:cNvPr id="97" name="Google Shape;5832;p79">
              <a:extLst>
                <a:ext uri="{FF2B5EF4-FFF2-40B4-BE49-F238E27FC236}">
                  <a16:creationId xmlns:a16="http://schemas.microsoft.com/office/drawing/2014/main" id="{F74FB282-DE52-47A0-BE83-49FDFB816866}"/>
                </a:ext>
              </a:extLst>
            </p:cNvPr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" name="Google Shape;5833;p79">
              <a:extLst>
                <a:ext uri="{FF2B5EF4-FFF2-40B4-BE49-F238E27FC236}">
                  <a16:creationId xmlns:a16="http://schemas.microsoft.com/office/drawing/2014/main" id="{08896046-59AF-4C43-ABDE-6DEE1860CD7F}"/>
                </a:ext>
              </a:extLst>
            </p:cNvPr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" name="Google Shape;5834;p79">
              <a:extLst>
                <a:ext uri="{FF2B5EF4-FFF2-40B4-BE49-F238E27FC236}">
                  <a16:creationId xmlns:a16="http://schemas.microsoft.com/office/drawing/2014/main" id="{D30AC203-8B1B-45B0-9A64-BA354E62BA95}"/>
                </a:ext>
              </a:extLst>
            </p:cNvPr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" name="Google Shape;5835;p79">
              <a:extLst>
                <a:ext uri="{FF2B5EF4-FFF2-40B4-BE49-F238E27FC236}">
                  <a16:creationId xmlns:a16="http://schemas.microsoft.com/office/drawing/2014/main" id="{9872C76E-D13B-46A7-81D8-502C1EA6A41B}"/>
                </a:ext>
              </a:extLst>
            </p:cNvPr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" name="Google Shape;5836;p79">
              <a:extLst>
                <a:ext uri="{FF2B5EF4-FFF2-40B4-BE49-F238E27FC236}">
                  <a16:creationId xmlns:a16="http://schemas.microsoft.com/office/drawing/2014/main" id="{F76249F0-877C-4746-979E-9FA79CD2D243}"/>
                </a:ext>
              </a:extLst>
            </p:cNvPr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" name="Google Shape;6220;p80">
            <a:extLst>
              <a:ext uri="{FF2B5EF4-FFF2-40B4-BE49-F238E27FC236}">
                <a16:creationId xmlns:a16="http://schemas.microsoft.com/office/drawing/2014/main" id="{C5584E18-57E8-4BB8-A734-82CB351F9AF9}"/>
              </a:ext>
            </a:extLst>
          </p:cNvPr>
          <p:cNvGrpSpPr/>
          <p:nvPr/>
        </p:nvGrpSpPr>
        <p:grpSpPr>
          <a:xfrm>
            <a:off x="5306685" y="2705428"/>
            <a:ext cx="350004" cy="348128"/>
            <a:chOff x="-24353075" y="3891250"/>
            <a:chExt cx="293800" cy="292225"/>
          </a:xfrm>
          <a:solidFill>
            <a:srgbClr val="EAE1C7"/>
          </a:solidFill>
        </p:grpSpPr>
        <p:sp>
          <p:nvSpPr>
            <p:cNvPr id="103" name="Google Shape;6221;p80">
              <a:extLst>
                <a:ext uri="{FF2B5EF4-FFF2-40B4-BE49-F238E27FC236}">
                  <a16:creationId xmlns:a16="http://schemas.microsoft.com/office/drawing/2014/main" id="{FEED3169-B675-49A3-B7EB-63747D9779FD}"/>
                </a:ext>
              </a:extLst>
            </p:cNvPr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222;p80">
              <a:extLst>
                <a:ext uri="{FF2B5EF4-FFF2-40B4-BE49-F238E27FC236}">
                  <a16:creationId xmlns:a16="http://schemas.microsoft.com/office/drawing/2014/main" id="{EBB0DE07-136D-4B78-9019-D36019168187}"/>
                </a:ext>
              </a:extLst>
            </p:cNvPr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5965;p79">
            <a:extLst>
              <a:ext uri="{FF2B5EF4-FFF2-40B4-BE49-F238E27FC236}">
                <a16:creationId xmlns:a16="http://schemas.microsoft.com/office/drawing/2014/main" id="{759F9C8F-D4E7-444F-886F-11C5F1BAC4CE}"/>
              </a:ext>
            </a:extLst>
          </p:cNvPr>
          <p:cNvGrpSpPr/>
          <p:nvPr/>
        </p:nvGrpSpPr>
        <p:grpSpPr>
          <a:xfrm>
            <a:off x="8127476" y="1351678"/>
            <a:ext cx="339411" cy="337193"/>
            <a:chOff x="3863900" y="4993625"/>
            <a:chExt cx="482050" cy="478900"/>
          </a:xfrm>
          <a:solidFill>
            <a:srgbClr val="EAE1C7"/>
          </a:solidFill>
        </p:grpSpPr>
        <p:sp>
          <p:nvSpPr>
            <p:cNvPr id="106" name="Google Shape;5966;p79">
              <a:extLst>
                <a:ext uri="{FF2B5EF4-FFF2-40B4-BE49-F238E27FC236}">
                  <a16:creationId xmlns:a16="http://schemas.microsoft.com/office/drawing/2014/main" id="{F44587E1-07E9-4777-9FED-17983A427F57}"/>
                </a:ext>
              </a:extLst>
            </p:cNvPr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" name="Google Shape;5967;p79">
              <a:extLst>
                <a:ext uri="{FF2B5EF4-FFF2-40B4-BE49-F238E27FC236}">
                  <a16:creationId xmlns:a16="http://schemas.microsoft.com/office/drawing/2014/main" id="{7E77EB22-49D2-43E3-B8CA-17A0575AC9FC}"/>
                </a:ext>
              </a:extLst>
            </p:cNvPr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8" name="Google Shape;5968;p79">
              <a:extLst>
                <a:ext uri="{FF2B5EF4-FFF2-40B4-BE49-F238E27FC236}">
                  <a16:creationId xmlns:a16="http://schemas.microsoft.com/office/drawing/2014/main" id="{61E984E7-2231-4D1E-BA79-3FAB075D2134}"/>
                </a:ext>
              </a:extLst>
            </p:cNvPr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" name="Google Shape;5969;p79">
              <a:extLst>
                <a:ext uri="{FF2B5EF4-FFF2-40B4-BE49-F238E27FC236}">
                  <a16:creationId xmlns:a16="http://schemas.microsoft.com/office/drawing/2014/main" id="{411250D8-F7B8-470A-BBD8-47C6783C9091}"/>
                </a:ext>
              </a:extLst>
            </p:cNvPr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E6AB4AE-AE90-4E6F-B27C-B69508DCBCD7}"/>
              </a:ext>
            </a:extLst>
          </p:cNvPr>
          <p:cNvSpPr txBox="1"/>
          <p:nvPr/>
        </p:nvSpPr>
        <p:spPr>
          <a:xfrm>
            <a:off x="8755380" y="480848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77996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door Games for Dogs by Slidesgo">
  <a:themeElements>
    <a:clrScheme name="Simple Light">
      <a:dk1>
        <a:srgbClr val="5A2519"/>
      </a:dk1>
      <a:lt1>
        <a:srgbClr val="FFFFFF"/>
      </a:lt1>
      <a:dk2>
        <a:srgbClr val="EAE1C7"/>
      </a:dk2>
      <a:lt2>
        <a:srgbClr val="D56756"/>
      </a:lt2>
      <a:accent1>
        <a:srgbClr val="EAE1C7"/>
      </a:accent1>
      <a:accent2>
        <a:srgbClr val="EAE1C7"/>
      </a:accent2>
      <a:accent3>
        <a:srgbClr val="D56756"/>
      </a:accent3>
      <a:accent4>
        <a:srgbClr val="5A2519"/>
      </a:accent4>
      <a:accent5>
        <a:srgbClr val="9B503F"/>
      </a:accent5>
      <a:accent6>
        <a:srgbClr val="5A2519"/>
      </a:accent6>
      <a:hlink>
        <a:srgbClr val="5A25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668</Words>
  <Application>Microsoft Office PowerPoint</Application>
  <PresentationFormat>Apresentação no Ecrã (16:9)</PresentationFormat>
  <Paragraphs>169</Paragraphs>
  <Slides>24</Slides>
  <Notes>17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30" baseType="lpstr">
      <vt:lpstr>Indie Flower</vt:lpstr>
      <vt:lpstr>Calibri</vt:lpstr>
      <vt:lpstr>Comfortaa</vt:lpstr>
      <vt:lpstr>Arial</vt:lpstr>
      <vt:lpstr>Muli</vt:lpstr>
      <vt:lpstr>Indoor Games for Dogs by Slidesgo</vt:lpstr>
      <vt:lpstr>Cãopanhia Aplicação Móvel</vt:lpstr>
      <vt:lpstr>Conteúdo</vt:lpstr>
      <vt:lpstr>Introdução</vt:lpstr>
      <vt:lpstr>Tema do projeto</vt:lpstr>
      <vt:lpstr>Tema do projeto</vt:lpstr>
      <vt:lpstr>Objetivo</vt:lpstr>
      <vt:lpstr>Público alvo</vt:lpstr>
      <vt:lpstr>Aplicação Móvel</vt:lpstr>
      <vt:lpstr>Cenário da aplicação Móvel</vt:lpstr>
      <vt:lpstr>Roles</vt:lpstr>
      <vt:lpstr>Funcionalidades - Cliente</vt:lpstr>
      <vt:lpstr>Funcionalidades - Veterinário</vt:lpstr>
      <vt:lpstr>Wireframes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Divisão das tarefas pelos membros do grupo, estimativa de tempo de cada tarefa e dificuldades esperadas</vt:lpstr>
      <vt:lpstr>Distribuição de tarefas</vt:lpstr>
      <vt:lpstr>Estimativa em semana das tarefas</vt:lpstr>
      <vt:lpstr>Dificuldades esperadas</vt:lpstr>
      <vt:lpstr>Conclusão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Indoor Games for Dogs</dc:title>
  <dc:creator>Tiago Vital</dc:creator>
  <cp:lastModifiedBy>Tiago João Mota Vital</cp:lastModifiedBy>
  <cp:revision>11</cp:revision>
  <dcterms:modified xsi:type="dcterms:W3CDTF">2022-11-04T10:11:13Z</dcterms:modified>
</cp:coreProperties>
</file>